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notesSlides/notesSlide13.xml" ContentType="application/vnd.openxmlformats-officedocument.presentationml.notesSlide+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6.xml" ContentType="application/vnd.openxmlformats-officedocument.presentationml.notesSlid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7.xml" ContentType="application/vnd.openxmlformats-officedocument.presentationml.notesSlide+xml"/>
  <Override PartName="/ppt/charts/chart5.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8.xml" ContentType="application/vnd.openxmlformats-officedocument.presentationml.notesSlide+xml"/>
  <Override PartName="/ppt/charts/chart6.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1" r:id="rId1"/>
  </p:sldMasterIdLst>
  <p:notesMasterIdLst>
    <p:notesMasterId r:id="rId49"/>
  </p:notesMasterIdLst>
  <p:sldIdLst>
    <p:sldId id="256" r:id="rId2"/>
    <p:sldId id="258" r:id="rId3"/>
    <p:sldId id="259" r:id="rId4"/>
    <p:sldId id="260" r:id="rId5"/>
    <p:sldId id="339" r:id="rId6"/>
    <p:sldId id="340" r:id="rId7"/>
    <p:sldId id="299" r:id="rId8"/>
    <p:sldId id="341" r:id="rId9"/>
    <p:sldId id="342" r:id="rId10"/>
    <p:sldId id="343" r:id="rId11"/>
    <p:sldId id="344" r:id="rId12"/>
    <p:sldId id="345" r:id="rId13"/>
    <p:sldId id="346" r:id="rId14"/>
    <p:sldId id="347" r:id="rId15"/>
    <p:sldId id="348" r:id="rId16"/>
    <p:sldId id="369" r:id="rId17"/>
    <p:sldId id="370" r:id="rId18"/>
    <p:sldId id="371" r:id="rId19"/>
    <p:sldId id="349" r:id="rId20"/>
    <p:sldId id="297" r:id="rId21"/>
    <p:sldId id="338" r:id="rId22"/>
    <p:sldId id="351" r:id="rId23"/>
    <p:sldId id="350" r:id="rId24"/>
    <p:sldId id="353" r:id="rId25"/>
    <p:sldId id="354" r:id="rId26"/>
    <p:sldId id="352" r:id="rId27"/>
    <p:sldId id="332" r:id="rId28"/>
    <p:sldId id="355" r:id="rId29"/>
    <p:sldId id="356" r:id="rId30"/>
    <p:sldId id="357" r:id="rId31"/>
    <p:sldId id="358" r:id="rId32"/>
    <p:sldId id="359" r:id="rId33"/>
    <p:sldId id="263" r:id="rId34"/>
    <p:sldId id="360" r:id="rId35"/>
    <p:sldId id="361" r:id="rId36"/>
    <p:sldId id="362" r:id="rId37"/>
    <p:sldId id="363" r:id="rId38"/>
    <p:sldId id="364" r:id="rId39"/>
    <p:sldId id="365" r:id="rId40"/>
    <p:sldId id="366" r:id="rId41"/>
    <p:sldId id="333" r:id="rId42"/>
    <p:sldId id="367" r:id="rId43"/>
    <p:sldId id="337" r:id="rId44"/>
    <p:sldId id="262" r:id="rId45"/>
    <p:sldId id="334" r:id="rId46"/>
    <p:sldId id="368" r:id="rId47"/>
    <p:sldId id="335" r:id="rId48"/>
  </p:sldIdLst>
  <p:sldSz cx="9144000" cy="5143500" type="screen16x9"/>
  <p:notesSz cx="6858000" cy="9144000"/>
  <p:embeddedFontLst>
    <p:embeddedFont>
      <p:font typeface="Advent Pro" panose="020B0604020202020204" charset="0"/>
      <p:regular r:id="rId50"/>
      <p:bold r:id="rId51"/>
      <p:italic r:id="rId52"/>
      <p:boldItalic r:id="rId53"/>
    </p:embeddedFont>
    <p:embeddedFont>
      <p:font typeface="Albert Sans" panose="020B0604020202020204" charset="0"/>
      <p:regular r:id="rId54"/>
      <p:bold r:id="rId55"/>
      <p:italic r:id="rId56"/>
      <p:boldItalic r:id="rId57"/>
    </p:embeddedFont>
    <p:embeddedFont>
      <p:font typeface="Anybody" panose="020B0604020202020204" charset="0"/>
      <p:regular r:id="rId58"/>
      <p:bold r:id="rId59"/>
      <p:italic r:id="rId60"/>
      <p:boldItalic r:id="rId61"/>
    </p:embeddedFont>
    <p:embeddedFont>
      <p:font typeface="Noto Serif" panose="02020502060505020204" pitchFamily="18" charset="0"/>
      <p:regular r:id="rId62"/>
      <p:bold r:id="rId63"/>
      <p:italic r:id="rId64"/>
      <p:boldItalic r:id="rId65"/>
    </p:embeddedFont>
    <p:embeddedFont>
      <p:font typeface="Nunito Light" pitchFamily="2" charset="0"/>
      <p:regular r:id="rId66"/>
      <p:italic r:id="rId67"/>
    </p:embeddedFont>
    <p:embeddedFont>
      <p:font typeface="Roboto Slab" pitchFamily="2" charset="0"/>
      <p:regular r:id="rId68"/>
      <p:bold r:id="rId69"/>
    </p:embeddedFont>
    <p:embeddedFont>
      <p:font typeface="Source Sans Pro" panose="020B0503030403020204" pitchFamily="34" charset="0"/>
      <p:regular r:id="rId70"/>
      <p:bold r:id="rId71"/>
      <p:italic r:id="rId72"/>
      <p:boldItalic r:id="rId73"/>
    </p:embeddedFont>
    <p:embeddedFont>
      <p:font typeface="Wingdings 3" panose="05040102010807070707" pitchFamily="18" charset="2"/>
      <p:regular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E7E4"/>
    <a:srgbClr val="191919"/>
    <a:srgbClr val="9A7B72"/>
    <a:srgbClr val="B49A87"/>
    <a:srgbClr val="634F40"/>
    <a:srgbClr val="67595E"/>
    <a:srgbClr val="8F7D83"/>
    <a:srgbClr val="E8B4B8"/>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FBB8B2D-4BB6-402E-A205-5E0B1C36D039}">
  <a:tblStyle styleId="{0FBB8B2D-4BB6-402E-A205-5E0B1C36D03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A1CCA48-DA68-4C8D-9F3D-D8F5EF5CA014}"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307" autoAdjust="0"/>
    <p:restoredTop sz="92368" autoAdjust="0"/>
  </p:normalViewPr>
  <p:slideViewPr>
    <p:cSldViewPr snapToGrid="0">
      <p:cViewPr varScale="1">
        <p:scale>
          <a:sx n="105" d="100"/>
          <a:sy n="105" d="100"/>
        </p:scale>
        <p:origin x="696"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font" Target="fonts/font14.fntdata"/><Relationship Id="rId68" Type="http://schemas.openxmlformats.org/officeDocument/2006/relationships/font" Target="fonts/font19.fntdata"/><Relationship Id="rId76"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66" Type="http://schemas.openxmlformats.org/officeDocument/2006/relationships/font" Target="fonts/font17.fntdata"/><Relationship Id="rId74" Type="http://schemas.openxmlformats.org/officeDocument/2006/relationships/font" Target="fonts/font2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61"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font" Target="fonts/font16.fntdata"/><Relationship Id="rId73" Type="http://schemas.openxmlformats.org/officeDocument/2006/relationships/font" Target="fonts/font24.fntdata"/><Relationship Id="rId78"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font" Target="fonts/font15.fntdata"/><Relationship Id="rId69" Type="http://schemas.openxmlformats.org/officeDocument/2006/relationships/font" Target="fonts/font20.fntdata"/><Relationship Id="rId77"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fntdata"/><Relationship Id="rId72" Type="http://schemas.openxmlformats.org/officeDocument/2006/relationships/font" Target="fonts/font2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67"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font" Target="fonts/font13.fntdata"/><Relationship Id="rId70" Type="http://schemas.openxmlformats.org/officeDocument/2006/relationships/font" Target="fonts/font21.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4.xml"/><Relationship Id="rId1" Type="http://schemas.microsoft.com/office/2011/relationships/chartStyle" Target="style4.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t" anchorCtr="0"/>
          <a:lstStyle/>
          <a:p>
            <a:pPr marL="0" marR="0" lvl="0" indent="0" algn="ctr" defTabSz="914400" rtl="0" eaLnBrk="1" fontAlgn="auto" latinLnBrk="0" hangingPunct="1">
              <a:lnSpc>
                <a:spcPct val="100000"/>
              </a:lnSpc>
              <a:spcBef>
                <a:spcPts val="0"/>
              </a:spcBef>
              <a:spcAft>
                <a:spcPts val="0"/>
              </a:spcAft>
              <a:buClrTx/>
              <a:buSzTx/>
              <a:buFontTx/>
              <a:buNone/>
              <a:tabLst/>
              <a:defRPr sz="1260" b="0" i="0" u="none" strike="noStrike" kern="1200" spc="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r>
              <a:rPr lang="vi-VN" sz="1200" b="1" dirty="0">
                <a:latin typeface="Noto Serif" panose="02020502060505020204" pitchFamily="18" charset="0"/>
                <a:ea typeface="Noto Serif" panose="02020502060505020204" pitchFamily="18" charset="0"/>
                <a:cs typeface="Noto Serif" panose="02020502060505020204" pitchFamily="18" charset="0"/>
              </a:rPr>
              <a:t>Tỷ lệ các loại nhãn trong dataset</a:t>
            </a:r>
          </a:p>
        </c:rich>
      </c:tx>
      <c:overlay val="0"/>
      <c:spPr>
        <a:noFill/>
        <a:ln>
          <a:noFill/>
        </a:ln>
        <a:effectLst/>
      </c:spPr>
    </c:title>
    <c:autoTitleDeleted val="0"/>
    <c:plotArea>
      <c:layout>
        <c:manualLayout>
          <c:layoutTarget val="inner"/>
          <c:xMode val="edge"/>
          <c:yMode val="edge"/>
          <c:x val="0.29654984725269995"/>
          <c:y val="0.10023150974866574"/>
          <c:w val="0.35225571188847293"/>
          <c:h val="0.59330669044693451"/>
        </c:manualLayout>
      </c:layout>
      <c:pieChart>
        <c:varyColors val="1"/>
        <c:ser>
          <c:idx val="0"/>
          <c:order val="0"/>
          <c:tx>
            <c:strRef>
              <c:f>Sheet1!$B$1</c:f>
              <c:strCache>
                <c:ptCount val="1"/>
                <c:pt idx="0">
                  <c:v>Labels</c:v>
                </c:pt>
              </c:strCache>
            </c:strRef>
          </c:tx>
          <c:dPt>
            <c:idx val="0"/>
            <c:bubble3D val="0"/>
            <c:spPr>
              <a:solidFill>
                <a:srgbClr val="B49A87"/>
              </a:solidFill>
              <a:ln w="19050">
                <a:solidFill>
                  <a:schemeClr val="lt1"/>
                </a:solidFill>
              </a:ln>
              <a:effectLst/>
            </c:spPr>
            <c:extLst>
              <c:ext xmlns:c16="http://schemas.microsoft.com/office/drawing/2014/chart" uri="{C3380CC4-5D6E-409C-BE32-E72D297353CC}">
                <c16:uniqueId val="{00000001-1B99-43BD-BC60-B2D678ACFCCF}"/>
              </c:ext>
            </c:extLst>
          </c:dPt>
          <c:dPt>
            <c:idx val="1"/>
            <c:bubble3D val="0"/>
            <c:spPr>
              <a:solidFill>
                <a:srgbClr val="9A7B72"/>
              </a:solidFill>
              <a:ln w="19050">
                <a:solidFill>
                  <a:schemeClr val="lt1"/>
                </a:solidFill>
              </a:ln>
              <a:effectLst/>
            </c:spPr>
            <c:extLst>
              <c:ext xmlns:c16="http://schemas.microsoft.com/office/drawing/2014/chart" uri="{C3380CC4-5D6E-409C-BE32-E72D297353CC}">
                <c16:uniqueId val="{00000003-1B99-43BD-BC60-B2D678ACFCCF}"/>
              </c:ext>
            </c:extLst>
          </c:dPt>
          <c:dPt>
            <c:idx val="2"/>
            <c:bubble3D val="0"/>
            <c:spPr>
              <a:solidFill>
                <a:srgbClr val="634F40"/>
              </a:solidFill>
              <a:ln w="19050">
                <a:solidFill>
                  <a:schemeClr val="lt1"/>
                </a:solidFill>
              </a:ln>
              <a:effectLst/>
            </c:spPr>
            <c:extLst>
              <c:ext xmlns:c16="http://schemas.microsoft.com/office/drawing/2014/chart" uri="{C3380CC4-5D6E-409C-BE32-E72D297353CC}">
                <c16:uniqueId val="{00000005-1B99-43BD-BC60-B2D678ACFCCF}"/>
              </c:ext>
            </c:extLst>
          </c:dPt>
          <c:dPt>
            <c:idx val="3"/>
            <c:bubble3D val="0"/>
            <c:spPr>
              <a:solidFill>
                <a:srgbClr val="67595E"/>
              </a:solidFill>
              <a:ln w="19050">
                <a:solidFill>
                  <a:schemeClr val="lt1"/>
                </a:solidFill>
              </a:ln>
              <a:effectLst/>
            </c:spPr>
            <c:extLst>
              <c:ext xmlns:c16="http://schemas.microsoft.com/office/drawing/2014/chart" uri="{C3380CC4-5D6E-409C-BE32-E72D297353CC}">
                <c16:uniqueId val="{00000007-1B99-43BD-BC60-B2D678ACFCCF}"/>
              </c:ext>
            </c:extLst>
          </c:dPt>
          <c:dPt>
            <c:idx val="4"/>
            <c:bubble3D val="0"/>
            <c:spPr>
              <a:solidFill>
                <a:schemeClr val="tx1">
                  <a:lumMod val="75000"/>
                  <a:lumOff val="25000"/>
                </a:schemeClr>
              </a:solidFill>
              <a:ln w="19050">
                <a:solidFill>
                  <a:schemeClr val="lt1"/>
                </a:solidFill>
              </a:ln>
              <a:effectLst/>
            </c:spPr>
            <c:extLst>
              <c:ext xmlns:c16="http://schemas.microsoft.com/office/drawing/2014/chart" uri="{C3380CC4-5D6E-409C-BE32-E72D297353CC}">
                <c16:uniqueId val="{00000009-1B99-43BD-BC60-B2D678ACFCCF}"/>
              </c:ext>
            </c:extLst>
          </c:dPt>
          <c:dPt>
            <c:idx val="5"/>
            <c:bubble3D val="0"/>
            <c:spPr>
              <a:solidFill>
                <a:srgbClr val="191919"/>
              </a:solidFill>
              <a:ln w="19050">
                <a:solidFill>
                  <a:schemeClr val="lt1"/>
                </a:solidFill>
              </a:ln>
              <a:effectLst/>
            </c:spPr>
            <c:extLst>
              <c:ext xmlns:c16="http://schemas.microsoft.com/office/drawing/2014/chart" uri="{C3380CC4-5D6E-409C-BE32-E72D297353CC}">
                <c16:uniqueId val="{0000000B-1B99-43BD-BC60-B2D678ACFCCF}"/>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1B99-43BD-BC60-B2D678ACFCCF}"/>
              </c:ext>
            </c:extLst>
          </c:dPt>
          <c:dPt>
            <c:idx val="7"/>
            <c:bubble3D val="0"/>
            <c:spPr>
              <a:solidFill>
                <a:srgbClr val="F0E7E4"/>
              </a:solidFill>
              <a:ln w="19050">
                <a:solidFill>
                  <a:schemeClr val="lt1"/>
                </a:solidFill>
              </a:ln>
              <a:effectLst/>
            </c:spPr>
            <c:extLst>
              <c:ext xmlns:c16="http://schemas.microsoft.com/office/drawing/2014/chart" uri="{C3380CC4-5D6E-409C-BE32-E72D297353CC}">
                <c16:uniqueId val="{0000000F-1B99-43BD-BC60-B2D678ACFCCF}"/>
              </c:ext>
            </c:extLst>
          </c:dPt>
          <c:dLbls>
            <c:spPr>
              <a:noFill/>
              <a:ln>
                <a:noFill/>
              </a:ln>
              <a:effectLst/>
            </c:spPr>
            <c:txPr>
              <a:bodyPr rot="0" spcFirstLastPara="1" vertOverflow="ellipsis" vert="horz" wrap="square" anchor="b" anchorCtr="0"/>
              <a:lstStyle/>
              <a:p>
                <a:pPr>
                  <a:defRPr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dLblPos val="outEnd"/>
            <c:showLegendKey val="0"/>
            <c:showVal val="0"/>
            <c:showCatName val="0"/>
            <c:showSerName val="0"/>
            <c:showPercent val="1"/>
            <c:showBubbleSize val="0"/>
            <c:separator>
</c:separator>
            <c:showLeaderLines val="0"/>
            <c:extLst>
              <c:ext xmlns:c15="http://schemas.microsoft.com/office/drawing/2012/chart" uri="{CE6537A1-D6FC-4f65-9D91-7224C49458BB}">
                <c15:spPr xmlns:c15="http://schemas.microsoft.com/office/drawing/2012/chart">
                  <a:prstGeom prst="rect">
                    <a:avLst/>
                  </a:prstGeom>
                </c15:spPr>
              </c:ext>
            </c:extLst>
          </c:dLbls>
          <c:cat>
            <c:strRef>
              <c:f>Sheet1!$A$2:$A$9</c:f>
              <c:strCache>
                <c:ptCount val="8"/>
                <c:pt idx="0">
                  <c:v>0 (Neutral)</c:v>
                </c:pt>
                <c:pt idx="1">
                  <c:v>1 (Calm)</c:v>
                </c:pt>
                <c:pt idx="2">
                  <c:v>2 (Happy)</c:v>
                </c:pt>
                <c:pt idx="3">
                  <c:v>3 (Sad)</c:v>
                </c:pt>
                <c:pt idx="4">
                  <c:v>4 (Angry)</c:v>
                </c:pt>
                <c:pt idx="5">
                  <c:v>5 (Fearful)</c:v>
                </c:pt>
                <c:pt idx="6">
                  <c:v>6 (Disgust)</c:v>
                </c:pt>
                <c:pt idx="7">
                  <c:v>7 (Surprised)</c:v>
                </c:pt>
              </c:strCache>
            </c:strRef>
          </c:cat>
          <c:val>
            <c:numRef>
              <c:f>Sheet1!$B$2:$B$9</c:f>
              <c:numCache>
                <c:formatCode>0.00</c:formatCode>
                <c:ptCount val="8"/>
                <c:pt idx="0">
                  <c:v>11.195734958111196</c:v>
                </c:pt>
                <c:pt idx="1">
                  <c:v>7.1591774562071588</c:v>
                </c:pt>
                <c:pt idx="2">
                  <c:v>14.775323686214776</c:v>
                </c:pt>
                <c:pt idx="3">
                  <c:v>14.775323686214776</c:v>
                </c:pt>
                <c:pt idx="4">
                  <c:v>14.775323686214776</c:v>
                </c:pt>
                <c:pt idx="5">
                  <c:v>14.775323686214776</c:v>
                </c:pt>
                <c:pt idx="6">
                  <c:v>11.271896420411272</c:v>
                </c:pt>
                <c:pt idx="7">
                  <c:v>11.271896420411272</c:v>
                </c:pt>
              </c:numCache>
            </c:numRef>
          </c:val>
          <c:extLst>
            <c:ext xmlns:c16="http://schemas.microsoft.com/office/drawing/2014/chart" uri="{C3380CC4-5D6E-409C-BE32-E72D297353CC}">
              <c16:uniqueId val="{00000010-1B99-43BD-BC60-B2D678ACFCCF}"/>
            </c:ext>
          </c:extLst>
        </c:ser>
        <c:dLbls>
          <c:showLegendKey val="0"/>
          <c:showVal val="0"/>
          <c:showCatName val="0"/>
          <c:showSerName val="0"/>
          <c:showPercent val="0"/>
          <c:showBubbleSize val="0"/>
          <c:showLeaderLines val="0"/>
        </c:dLbls>
        <c:firstSliceAng val="0"/>
      </c:pieChart>
      <c:spPr>
        <a:noFill/>
        <a:ln>
          <a:noFill/>
        </a:ln>
        <a:effectLst/>
      </c:spPr>
    </c:plotArea>
    <c:legend>
      <c:legendPos val="b"/>
      <c:layout>
        <c:manualLayout>
          <c:xMode val="edge"/>
          <c:yMode val="edge"/>
          <c:x val="7.3140570543436173E-2"/>
          <c:y val="0.76999526575491595"/>
          <c:w val="0.84825437803881076"/>
          <c:h val="0.14212422866692079"/>
        </c:manualLayout>
      </c:layout>
      <c:overlay val="0"/>
      <c:spPr>
        <a:noFill/>
        <a:ln>
          <a:noFill/>
        </a:ln>
        <a:effectLst/>
      </c:spPr>
      <c:txPr>
        <a:bodyPr rot="0" spcFirstLastPara="1" vertOverflow="ellipsis" vert="horz" wrap="square" anchor="ctr" anchorCtr="1"/>
        <a:lstStyle/>
        <a:p>
          <a:pPr>
            <a:defRPr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5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320" b="0" i="0" u="none" strike="noStrike" kern="1200" spc="0" baseline="0">
                <a:solidFill>
                  <a:srgbClr val="191919"/>
                </a:solidFill>
                <a:latin typeface="Noto Serif" panose="02020502060505020204" pitchFamily="18" charset="0"/>
                <a:ea typeface="Noto Serif" panose="02020502060505020204" pitchFamily="18" charset="0"/>
                <a:cs typeface="Noto Serif" panose="02020502060505020204" pitchFamily="18" charset="0"/>
              </a:defRPr>
            </a:pPr>
            <a:r>
              <a:rPr lang="en-US" sz="1400" b="1" dirty="0" err="1">
                <a:latin typeface="Noto Serif" panose="02020502060505020204" pitchFamily="18" charset="0"/>
                <a:ea typeface="Noto Serif" panose="02020502060505020204" pitchFamily="18" charset="0"/>
                <a:cs typeface="Noto Serif" panose="02020502060505020204" pitchFamily="18" charset="0"/>
              </a:rPr>
              <a:t>Số</a:t>
            </a:r>
            <a:r>
              <a:rPr lang="en-US" sz="1400" b="1" dirty="0">
                <a:latin typeface="Noto Serif" panose="02020502060505020204" pitchFamily="18" charset="0"/>
                <a:ea typeface="Noto Serif" panose="02020502060505020204" pitchFamily="18" charset="0"/>
                <a:cs typeface="Noto Serif" panose="02020502060505020204" pitchFamily="18" charset="0"/>
              </a:rPr>
              <a:t> </a:t>
            </a:r>
            <a:r>
              <a:rPr lang="en-US" sz="1400" b="1" dirty="0" err="1">
                <a:latin typeface="Noto Serif" panose="02020502060505020204" pitchFamily="18" charset="0"/>
                <a:ea typeface="Noto Serif" panose="02020502060505020204" pitchFamily="18" charset="0"/>
                <a:cs typeface="Noto Serif" panose="02020502060505020204" pitchFamily="18" charset="0"/>
              </a:rPr>
              <a:t>lượng</a:t>
            </a:r>
            <a:r>
              <a:rPr lang="en-US" sz="1400" b="1" dirty="0">
                <a:latin typeface="Noto Serif" panose="02020502060505020204" pitchFamily="18" charset="0"/>
                <a:ea typeface="Noto Serif" panose="02020502060505020204" pitchFamily="18" charset="0"/>
                <a:cs typeface="Noto Serif" panose="02020502060505020204" pitchFamily="18" charset="0"/>
              </a:rPr>
              <a:t> </a:t>
            </a:r>
            <a:r>
              <a:rPr lang="en-US" sz="1400" b="1" dirty="0" err="1">
                <a:latin typeface="Noto Serif" panose="02020502060505020204" pitchFamily="18" charset="0"/>
                <a:ea typeface="Noto Serif" panose="02020502060505020204" pitchFamily="18" charset="0"/>
                <a:cs typeface="Noto Serif" panose="02020502060505020204" pitchFamily="18" charset="0"/>
              </a:rPr>
              <a:t>nhãn</a:t>
            </a:r>
            <a:r>
              <a:rPr lang="en-US" sz="1400" b="1" dirty="0">
                <a:latin typeface="Noto Serif" panose="02020502060505020204" pitchFamily="18" charset="0"/>
                <a:ea typeface="Noto Serif" panose="02020502060505020204" pitchFamily="18" charset="0"/>
                <a:cs typeface="Noto Serif" panose="02020502060505020204" pitchFamily="18" charset="0"/>
              </a:rPr>
              <a:t> </a:t>
            </a:r>
            <a:r>
              <a:rPr lang="en-US" sz="1400" b="1" dirty="0" err="1">
                <a:latin typeface="Noto Serif" panose="02020502060505020204" pitchFamily="18" charset="0"/>
                <a:ea typeface="Noto Serif" panose="02020502060505020204" pitchFamily="18" charset="0"/>
                <a:cs typeface="Noto Serif" panose="02020502060505020204" pitchFamily="18" charset="0"/>
              </a:rPr>
              <a:t>từng</a:t>
            </a:r>
            <a:r>
              <a:rPr lang="en-US" sz="1400" b="1" dirty="0">
                <a:latin typeface="Noto Serif" panose="02020502060505020204" pitchFamily="18" charset="0"/>
                <a:ea typeface="Noto Serif" panose="02020502060505020204" pitchFamily="18" charset="0"/>
                <a:cs typeface="Noto Serif" panose="02020502060505020204" pitchFamily="18" charset="0"/>
              </a:rPr>
              <a:t> </a:t>
            </a:r>
            <a:r>
              <a:rPr lang="en-US" sz="1400" b="1" dirty="0" err="1">
                <a:latin typeface="Noto Serif" panose="02020502060505020204" pitchFamily="18" charset="0"/>
                <a:ea typeface="Noto Serif" panose="02020502060505020204" pitchFamily="18" charset="0"/>
                <a:cs typeface="Noto Serif" panose="02020502060505020204" pitchFamily="18" charset="0"/>
              </a:rPr>
              <a:t>loại</a:t>
            </a:r>
            <a:r>
              <a:rPr lang="en-US" sz="1400" b="1" dirty="0">
                <a:latin typeface="Noto Serif" panose="02020502060505020204" pitchFamily="18" charset="0"/>
                <a:ea typeface="Noto Serif" panose="02020502060505020204" pitchFamily="18" charset="0"/>
                <a:cs typeface="Noto Serif" panose="02020502060505020204" pitchFamily="18" charset="0"/>
              </a:rPr>
              <a:t> </a:t>
            </a:r>
            <a:r>
              <a:rPr lang="en-US" sz="1400" b="1" dirty="0" err="1">
                <a:latin typeface="Noto Serif" panose="02020502060505020204" pitchFamily="18" charset="0"/>
                <a:ea typeface="Noto Serif" panose="02020502060505020204" pitchFamily="18" charset="0"/>
                <a:cs typeface="Noto Serif" panose="02020502060505020204" pitchFamily="18" charset="0"/>
              </a:rPr>
              <a:t>trong</a:t>
            </a:r>
            <a:r>
              <a:rPr lang="en-US" sz="1400" b="1" dirty="0">
                <a:latin typeface="Noto Serif" panose="02020502060505020204" pitchFamily="18" charset="0"/>
                <a:ea typeface="Noto Serif" panose="02020502060505020204" pitchFamily="18" charset="0"/>
                <a:cs typeface="Noto Serif" panose="02020502060505020204" pitchFamily="18" charset="0"/>
              </a:rPr>
              <a:t> dataset</a:t>
            </a:r>
          </a:p>
        </c:rich>
      </c:tx>
      <c:layout>
        <c:manualLayout>
          <c:xMode val="edge"/>
          <c:yMode val="edge"/>
          <c:x val="0.18190498175351755"/>
          <c:y val="1.8368942082002428E-2"/>
        </c:manualLayout>
      </c:layout>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320" b="0" i="0" u="none" strike="noStrike" kern="1200" spc="0" baseline="0">
              <a:solidFill>
                <a:srgbClr val="191919"/>
              </a:solidFill>
              <a:latin typeface="Noto Serif" panose="02020502060505020204" pitchFamily="18" charset="0"/>
              <a:ea typeface="Noto Serif" panose="02020502060505020204" pitchFamily="18" charset="0"/>
              <a:cs typeface="Noto Serif" panose="02020502060505020204" pitchFamily="18" charset="0"/>
            </a:defRPr>
          </a:pPr>
          <a:endParaRPr lang="en-US"/>
        </a:p>
      </c:txPr>
    </c:title>
    <c:autoTitleDeleted val="0"/>
    <c:plotArea>
      <c:layout/>
      <c:barChart>
        <c:barDir val="col"/>
        <c:grouping val="clustered"/>
        <c:varyColors val="0"/>
        <c:ser>
          <c:idx val="0"/>
          <c:order val="0"/>
          <c:tx>
            <c:strRef>
              <c:f>Sheet1!$B$1</c:f>
              <c:strCache>
                <c:ptCount val="1"/>
                <c:pt idx="0">
                  <c:v>Quantity</c:v>
                </c:pt>
              </c:strCache>
            </c:strRef>
          </c:tx>
          <c:spPr>
            <a:solidFill>
              <a:srgbClr val="B49A87"/>
            </a:solidFill>
            <a:ln>
              <a:noFill/>
            </a:ln>
            <a:effectLst/>
          </c:spPr>
          <c:invertIfNegative val="0"/>
          <c:dLbls>
            <c:spPr>
              <a:noFill/>
              <a:ln>
                <a:noFill/>
              </a:ln>
              <a:effectLst/>
            </c:spPr>
            <c:txPr>
              <a:bodyPr rot="0" spcFirstLastPara="1" vertOverflow="ellipsis" vert="horz" wrap="square" anchor="ctr" anchorCtr="1"/>
              <a:lstStyle/>
              <a:p>
                <a:pPr>
                  <a:defRPr sz="1100" b="0" i="0" u="none" strike="noStrike" kern="1200" baseline="0">
                    <a:solidFill>
                      <a:srgbClr val="191919"/>
                    </a:solidFill>
                    <a:latin typeface="Noto Serif" panose="02020502060505020204" pitchFamily="18" charset="0"/>
                    <a:ea typeface="Noto Serif" panose="02020502060505020204" pitchFamily="18" charset="0"/>
                    <a:cs typeface="Noto Serif" panose="020205020605050202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0 (Neutral)</c:v>
                </c:pt>
                <c:pt idx="1">
                  <c:v>1 (Calm)</c:v>
                </c:pt>
                <c:pt idx="2">
                  <c:v>2 (Happy)</c:v>
                </c:pt>
                <c:pt idx="3">
                  <c:v>3 (Sad)</c:v>
                </c:pt>
                <c:pt idx="4">
                  <c:v>4 (Angry)</c:v>
                </c:pt>
                <c:pt idx="5">
                  <c:v>5 (Fearful)</c:v>
                </c:pt>
                <c:pt idx="6">
                  <c:v>6 (Disgust)</c:v>
                </c:pt>
                <c:pt idx="7">
                  <c:v>7 (Surprised)</c:v>
                </c:pt>
              </c:strCache>
            </c:strRef>
          </c:cat>
          <c:val>
            <c:numRef>
              <c:f>Sheet1!$B$2:$B$9</c:f>
              <c:numCache>
                <c:formatCode>General</c:formatCode>
                <c:ptCount val="8"/>
                <c:pt idx="0">
                  <c:v>588</c:v>
                </c:pt>
                <c:pt idx="1">
                  <c:v>376</c:v>
                </c:pt>
                <c:pt idx="2">
                  <c:v>776</c:v>
                </c:pt>
                <c:pt idx="3">
                  <c:v>776</c:v>
                </c:pt>
                <c:pt idx="4">
                  <c:v>776</c:v>
                </c:pt>
                <c:pt idx="5">
                  <c:v>776</c:v>
                </c:pt>
                <c:pt idx="6">
                  <c:v>592</c:v>
                </c:pt>
                <c:pt idx="7">
                  <c:v>592</c:v>
                </c:pt>
              </c:numCache>
            </c:numRef>
          </c:val>
          <c:extLst>
            <c:ext xmlns:c16="http://schemas.microsoft.com/office/drawing/2014/chart" uri="{C3380CC4-5D6E-409C-BE32-E72D297353CC}">
              <c16:uniqueId val="{00000000-EEC9-45A2-A3AD-F3E0951518A4}"/>
            </c:ext>
          </c:extLst>
        </c:ser>
        <c:dLbls>
          <c:dLblPos val="outEnd"/>
          <c:showLegendKey val="0"/>
          <c:showVal val="1"/>
          <c:showCatName val="0"/>
          <c:showSerName val="0"/>
          <c:showPercent val="0"/>
          <c:showBubbleSize val="0"/>
        </c:dLbls>
        <c:gapWidth val="219"/>
        <c:overlap val="-27"/>
        <c:axId val="509703792"/>
        <c:axId val="509704872"/>
      </c:barChart>
      <c:catAx>
        <c:axId val="5097037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00" b="0" i="0" u="none" strike="noStrike" kern="1200" baseline="0">
                <a:solidFill>
                  <a:srgbClr val="191919"/>
                </a:solidFill>
                <a:latin typeface="Noto Serif" panose="02020502060505020204" pitchFamily="18" charset="0"/>
                <a:ea typeface="Noto Serif" panose="02020502060505020204" pitchFamily="18" charset="0"/>
                <a:cs typeface="Noto Serif" panose="02020502060505020204" pitchFamily="18" charset="0"/>
              </a:defRPr>
            </a:pPr>
            <a:endParaRPr lang="en-US"/>
          </a:p>
        </c:txPr>
        <c:crossAx val="509704872"/>
        <c:crosses val="autoZero"/>
        <c:auto val="1"/>
        <c:lblAlgn val="ctr"/>
        <c:lblOffset val="100"/>
        <c:noMultiLvlLbl val="0"/>
      </c:catAx>
      <c:valAx>
        <c:axId val="5097048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00" b="0" i="0" u="none" strike="noStrike" kern="1200" baseline="0">
                <a:solidFill>
                  <a:srgbClr val="191919"/>
                </a:solidFill>
                <a:latin typeface="Noto Serif" panose="02020502060505020204" pitchFamily="18" charset="0"/>
                <a:ea typeface="Noto Serif" panose="02020502060505020204" pitchFamily="18" charset="0"/>
                <a:cs typeface="Noto Serif" panose="02020502060505020204" pitchFamily="18" charset="0"/>
              </a:defRPr>
            </a:pPr>
            <a:endParaRPr lang="en-US"/>
          </a:p>
        </c:txPr>
        <c:crossAx val="50970379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100">
          <a:solidFill>
            <a:srgbClr val="191919"/>
          </a:solidFill>
          <a:latin typeface="Noto Serif" panose="02020502060505020204" pitchFamily="18" charset="0"/>
          <a:ea typeface="Noto Serif" panose="02020502060505020204" pitchFamily="18" charset="0"/>
          <a:cs typeface="Noto Serif" panose="02020502060505020204" pitchFamily="18"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Train</c:v>
                </c:pt>
              </c:strCache>
            </c:strRef>
          </c:tx>
          <c:spPr>
            <a:solidFill>
              <a:srgbClr val="B49A87"/>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0 (Neutral)</c:v>
                </c:pt>
                <c:pt idx="1">
                  <c:v>1 (Calm)</c:v>
                </c:pt>
                <c:pt idx="2">
                  <c:v>2 (Happy)</c:v>
                </c:pt>
                <c:pt idx="3">
                  <c:v>3 (Sad)</c:v>
                </c:pt>
                <c:pt idx="4">
                  <c:v>4 (Angry)</c:v>
                </c:pt>
                <c:pt idx="5">
                  <c:v>5 (Fearful)</c:v>
                </c:pt>
                <c:pt idx="6">
                  <c:v>6 (Disgust)</c:v>
                </c:pt>
                <c:pt idx="7">
                  <c:v>7 (Surprised)</c:v>
                </c:pt>
              </c:strCache>
            </c:strRef>
          </c:cat>
          <c:val>
            <c:numRef>
              <c:f>Sheet1!$B$2:$B$9</c:f>
              <c:numCache>
                <c:formatCode>General</c:formatCode>
                <c:ptCount val="8"/>
                <c:pt idx="0">
                  <c:v>408</c:v>
                </c:pt>
                <c:pt idx="1">
                  <c:v>262</c:v>
                </c:pt>
                <c:pt idx="2">
                  <c:v>539</c:v>
                </c:pt>
                <c:pt idx="3">
                  <c:v>570</c:v>
                </c:pt>
                <c:pt idx="4">
                  <c:v>533</c:v>
                </c:pt>
                <c:pt idx="5">
                  <c:v>548</c:v>
                </c:pt>
                <c:pt idx="6">
                  <c:v>414</c:v>
                </c:pt>
                <c:pt idx="7">
                  <c:v>402</c:v>
                </c:pt>
              </c:numCache>
            </c:numRef>
          </c:val>
          <c:extLst>
            <c:ext xmlns:c16="http://schemas.microsoft.com/office/drawing/2014/chart" uri="{C3380CC4-5D6E-409C-BE32-E72D297353CC}">
              <c16:uniqueId val="{00000000-E9C6-4CFB-B4A7-54787627882F}"/>
            </c:ext>
          </c:extLst>
        </c:ser>
        <c:ser>
          <c:idx val="1"/>
          <c:order val="1"/>
          <c:tx>
            <c:strRef>
              <c:f>Sheet1!$C$1</c:f>
              <c:strCache>
                <c:ptCount val="1"/>
                <c:pt idx="0">
                  <c:v>Dev</c:v>
                </c:pt>
              </c:strCache>
            </c:strRef>
          </c:tx>
          <c:spPr>
            <a:solidFill>
              <a:srgbClr val="67595E"/>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0 (Neutral)</c:v>
                </c:pt>
                <c:pt idx="1">
                  <c:v>1 (Calm)</c:v>
                </c:pt>
                <c:pt idx="2">
                  <c:v>2 (Happy)</c:v>
                </c:pt>
                <c:pt idx="3">
                  <c:v>3 (Sad)</c:v>
                </c:pt>
                <c:pt idx="4">
                  <c:v>4 (Angry)</c:v>
                </c:pt>
                <c:pt idx="5">
                  <c:v>5 (Fearful)</c:v>
                </c:pt>
                <c:pt idx="6">
                  <c:v>6 (Disgust)</c:v>
                </c:pt>
                <c:pt idx="7">
                  <c:v>7 (Surprised)</c:v>
                </c:pt>
              </c:strCache>
            </c:strRef>
          </c:cat>
          <c:val>
            <c:numRef>
              <c:f>Sheet1!$C$2:$C$9</c:f>
              <c:numCache>
                <c:formatCode>General</c:formatCode>
                <c:ptCount val="8"/>
                <c:pt idx="0">
                  <c:v>98</c:v>
                </c:pt>
                <c:pt idx="1">
                  <c:v>65</c:v>
                </c:pt>
                <c:pt idx="2">
                  <c:v>127</c:v>
                </c:pt>
                <c:pt idx="3">
                  <c:v>93</c:v>
                </c:pt>
                <c:pt idx="4">
                  <c:v>117</c:v>
                </c:pt>
                <c:pt idx="5">
                  <c:v>121</c:v>
                </c:pt>
                <c:pt idx="6">
                  <c:v>81</c:v>
                </c:pt>
                <c:pt idx="7">
                  <c:v>86</c:v>
                </c:pt>
              </c:numCache>
            </c:numRef>
          </c:val>
          <c:extLst>
            <c:ext xmlns:c16="http://schemas.microsoft.com/office/drawing/2014/chart" uri="{C3380CC4-5D6E-409C-BE32-E72D297353CC}">
              <c16:uniqueId val="{00000001-E9C6-4CFB-B4A7-54787627882F}"/>
            </c:ext>
          </c:extLst>
        </c:ser>
        <c:ser>
          <c:idx val="2"/>
          <c:order val="2"/>
          <c:tx>
            <c:strRef>
              <c:f>Sheet1!$D$1</c:f>
              <c:strCache>
                <c:ptCount val="1"/>
                <c:pt idx="0">
                  <c:v>Test</c:v>
                </c:pt>
              </c:strCache>
            </c:strRef>
          </c:tx>
          <c:spPr>
            <a:solidFill>
              <a:srgbClr val="F0E7E4"/>
            </a:solidFill>
            <a:ln>
              <a:noFill/>
            </a:ln>
            <a:effectLst/>
          </c:spPr>
          <c:invertIfNegative val="0"/>
          <c:dLbls>
            <c:spPr>
              <a:noFill/>
              <a:ln>
                <a:noFill/>
              </a:ln>
              <a:effectLst/>
            </c:spPr>
            <c:txPr>
              <a:bodyPr rot="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Sheet1!$A$2:$A$9</c:f>
              <c:strCache>
                <c:ptCount val="8"/>
                <c:pt idx="0">
                  <c:v>0 (Neutral)</c:v>
                </c:pt>
                <c:pt idx="1">
                  <c:v>1 (Calm)</c:v>
                </c:pt>
                <c:pt idx="2">
                  <c:v>2 (Happy)</c:v>
                </c:pt>
                <c:pt idx="3">
                  <c:v>3 (Sad)</c:v>
                </c:pt>
                <c:pt idx="4">
                  <c:v>4 (Angry)</c:v>
                </c:pt>
                <c:pt idx="5">
                  <c:v>5 (Fearful)</c:v>
                </c:pt>
                <c:pt idx="6">
                  <c:v>6 (Disgust)</c:v>
                </c:pt>
                <c:pt idx="7">
                  <c:v>7 (Surprised)</c:v>
                </c:pt>
              </c:strCache>
            </c:strRef>
          </c:cat>
          <c:val>
            <c:numRef>
              <c:f>Sheet1!$D$2:$D$9</c:f>
              <c:numCache>
                <c:formatCode>General</c:formatCode>
                <c:ptCount val="8"/>
                <c:pt idx="0">
                  <c:v>82</c:v>
                </c:pt>
                <c:pt idx="1">
                  <c:v>49</c:v>
                </c:pt>
                <c:pt idx="2">
                  <c:v>110</c:v>
                </c:pt>
                <c:pt idx="3">
                  <c:v>113</c:v>
                </c:pt>
                <c:pt idx="4">
                  <c:v>126</c:v>
                </c:pt>
                <c:pt idx="5">
                  <c:v>107</c:v>
                </c:pt>
                <c:pt idx="6">
                  <c:v>97</c:v>
                </c:pt>
                <c:pt idx="7">
                  <c:v>104</c:v>
                </c:pt>
              </c:numCache>
            </c:numRef>
          </c:val>
          <c:extLst>
            <c:ext xmlns:c16="http://schemas.microsoft.com/office/drawing/2014/chart" uri="{C3380CC4-5D6E-409C-BE32-E72D297353CC}">
              <c16:uniqueId val="{00000002-E9C6-4CFB-B4A7-54787627882F}"/>
            </c:ext>
          </c:extLst>
        </c:ser>
        <c:dLbls>
          <c:dLblPos val="outEnd"/>
          <c:showLegendKey val="0"/>
          <c:showVal val="1"/>
          <c:showCatName val="0"/>
          <c:showSerName val="0"/>
          <c:showPercent val="0"/>
          <c:showBubbleSize val="0"/>
        </c:dLbls>
        <c:gapWidth val="219"/>
        <c:overlap val="-27"/>
        <c:axId val="509703792"/>
        <c:axId val="509704872"/>
      </c:barChart>
      <c:catAx>
        <c:axId val="509703792"/>
        <c:scaling>
          <c:orientation val="minMax"/>
        </c:scaling>
        <c:delete val="0"/>
        <c:axPos val="b"/>
        <c:title>
          <c:tx>
            <c:rich>
              <a:bodyPr rot="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r>
                  <a:rPr lang="en-US"/>
                  <a:t>Emotion</a:t>
                </a:r>
              </a:p>
            </c:rich>
          </c:tx>
          <c:overlay val="0"/>
          <c:spPr>
            <a:noFill/>
            <a:ln>
              <a:noFill/>
            </a:ln>
            <a:effectLst/>
          </c:spPr>
          <c:txPr>
            <a:bodyPr rot="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crossAx val="509704872"/>
        <c:crosses val="autoZero"/>
        <c:auto val="1"/>
        <c:lblAlgn val="ctr"/>
        <c:lblOffset val="100"/>
        <c:noMultiLvlLbl val="0"/>
      </c:catAx>
      <c:valAx>
        <c:axId val="50970487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r>
                  <a:rPr lang="en-US"/>
                  <a:t>Quantities</a:t>
                </a:r>
              </a:p>
            </c:rich>
          </c:tx>
          <c:overlay val="0"/>
          <c:spPr>
            <a:noFill/>
            <a:ln>
              <a:noFill/>
            </a:ln>
            <a:effectLst/>
          </c:spPr>
          <c:txPr>
            <a:bodyPr rot="-540000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crossAx val="509703792"/>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0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0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Labels</c:v>
                </c:pt>
              </c:strCache>
            </c:strRef>
          </c:tx>
          <c:dPt>
            <c:idx val="0"/>
            <c:bubble3D val="0"/>
            <c:spPr>
              <a:solidFill>
                <a:srgbClr val="B49A87"/>
              </a:solidFill>
              <a:ln w="19050">
                <a:solidFill>
                  <a:schemeClr val="lt1"/>
                </a:solidFill>
              </a:ln>
              <a:effectLst/>
            </c:spPr>
            <c:extLst>
              <c:ext xmlns:c16="http://schemas.microsoft.com/office/drawing/2014/chart" uri="{C3380CC4-5D6E-409C-BE32-E72D297353CC}">
                <c16:uniqueId val="{00000001-7971-4046-A071-A384CD3C27B0}"/>
              </c:ext>
            </c:extLst>
          </c:dPt>
          <c:dPt>
            <c:idx val="1"/>
            <c:bubble3D val="0"/>
            <c:spPr>
              <a:solidFill>
                <a:srgbClr val="67595E"/>
              </a:solidFill>
              <a:ln w="19050">
                <a:solidFill>
                  <a:schemeClr val="lt1"/>
                </a:solidFill>
              </a:ln>
              <a:effectLst/>
            </c:spPr>
            <c:extLst>
              <c:ext xmlns:c16="http://schemas.microsoft.com/office/drawing/2014/chart" uri="{C3380CC4-5D6E-409C-BE32-E72D297353CC}">
                <c16:uniqueId val="{00000003-7971-4046-A071-A384CD3C27B0}"/>
              </c:ext>
            </c:extLst>
          </c:dPt>
          <c:dPt>
            <c:idx val="2"/>
            <c:bubble3D val="0"/>
            <c:spPr>
              <a:solidFill>
                <a:srgbClr val="634F40"/>
              </a:solidFill>
              <a:ln w="19050">
                <a:solidFill>
                  <a:schemeClr val="lt1"/>
                </a:solidFill>
              </a:ln>
              <a:effectLst/>
            </c:spPr>
            <c:extLst>
              <c:ext xmlns:c16="http://schemas.microsoft.com/office/drawing/2014/chart" uri="{C3380CC4-5D6E-409C-BE32-E72D297353CC}">
                <c16:uniqueId val="{00000005-7971-4046-A071-A384CD3C27B0}"/>
              </c:ext>
            </c:extLst>
          </c:dPt>
          <c:dPt>
            <c:idx val="3"/>
            <c:bubble3D val="0"/>
            <c:spPr>
              <a:solidFill>
                <a:srgbClr val="9A7B72"/>
              </a:solidFill>
              <a:ln w="19050">
                <a:solidFill>
                  <a:schemeClr val="lt1"/>
                </a:solidFill>
              </a:ln>
              <a:effectLst/>
            </c:spPr>
            <c:extLst>
              <c:ext xmlns:c16="http://schemas.microsoft.com/office/drawing/2014/chart" uri="{C3380CC4-5D6E-409C-BE32-E72D297353CC}">
                <c16:uniqueId val="{00000007-7971-4046-A071-A384CD3C27B0}"/>
              </c:ext>
            </c:extLst>
          </c:dPt>
          <c:dPt>
            <c:idx val="4"/>
            <c:bubble3D val="0"/>
            <c:spPr>
              <a:solidFill>
                <a:srgbClr val="191919"/>
              </a:solidFill>
              <a:ln w="19050">
                <a:solidFill>
                  <a:schemeClr val="lt1"/>
                </a:solidFill>
              </a:ln>
              <a:effectLst/>
            </c:spPr>
            <c:extLst>
              <c:ext xmlns:c16="http://schemas.microsoft.com/office/drawing/2014/chart" uri="{C3380CC4-5D6E-409C-BE32-E72D297353CC}">
                <c16:uniqueId val="{00000009-7971-4046-A071-A384CD3C27B0}"/>
              </c:ext>
            </c:extLst>
          </c:dPt>
          <c:dPt>
            <c:idx val="5"/>
            <c:bubble3D val="0"/>
            <c:spPr>
              <a:solidFill>
                <a:srgbClr val="F0E7E4"/>
              </a:solidFill>
              <a:ln w="19050">
                <a:solidFill>
                  <a:schemeClr val="lt1"/>
                </a:solidFill>
              </a:ln>
              <a:effectLst/>
            </c:spPr>
            <c:extLst>
              <c:ext xmlns:c16="http://schemas.microsoft.com/office/drawing/2014/chart" uri="{C3380CC4-5D6E-409C-BE32-E72D297353CC}">
                <c16:uniqueId val="{0000000B-7971-4046-A071-A384CD3C27B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7971-4046-A071-A384CD3C27B0}"/>
              </c:ext>
            </c:extLst>
          </c:dPt>
          <c:dPt>
            <c:idx val="7"/>
            <c:bubble3D val="0"/>
            <c:spPr>
              <a:solidFill>
                <a:schemeClr val="tx1">
                  <a:lumMod val="75000"/>
                  <a:lumOff val="25000"/>
                </a:schemeClr>
              </a:solidFill>
              <a:ln w="19050">
                <a:solidFill>
                  <a:schemeClr val="lt1"/>
                </a:solidFill>
              </a:ln>
              <a:effectLst/>
            </c:spPr>
            <c:extLst>
              <c:ext xmlns:c16="http://schemas.microsoft.com/office/drawing/2014/chart" uri="{C3380CC4-5D6E-409C-BE32-E72D297353CC}">
                <c16:uniqueId val="{0000000F-7971-4046-A071-A384CD3C27B0}"/>
              </c:ext>
            </c:extLst>
          </c:dPt>
          <c:dLbls>
            <c:spPr>
              <a:noFill/>
              <a:ln>
                <a:noFill/>
              </a:ln>
              <a:effectLst/>
            </c:spPr>
            <c:txPr>
              <a:bodyPr rot="0" spcFirstLastPara="1" vertOverflow="ellipsis" vert="horz" wrap="square" anchor="ctr" anchorCtr="1"/>
              <a:lstStyle/>
              <a:p>
                <a:pPr>
                  <a:defRPr lang="en-US"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dLblPos val="outEnd"/>
            <c:showLegendKey val="0"/>
            <c:showVal val="0"/>
            <c:showCatName val="0"/>
            <c:showSerName val="0"/>
            <c:showPercent val="1"/>
            <c:showBubbleSize val="0"/>
            <c:separator>
</c:separator>
            <c:showLeaderLines val="0"/>
            <c:extLst>
              <c:ext xmlns:c15="http://schemas.microsoft.com/office/drawing/2012/chart" uri="{CE6537A1-D6FC-4f65-9D91-7224C49458BB}"/>
            </c:extLst>
          </c:dLbls>
          <c:cat>
            <c:strRef>
              <c:f>Sheet1!$A$2:$A$9</c:f>
              <c:strCache>
                <c:ptCount val="8"/>
                <c:pt idx="0">
                  <c:v>0 (Neutral)</c:v>
                </c:pt>
                <c:pt idx="1">
                  <c:v>1 (Calm)</c:v>
                </c:pt>
                <c:pt idx="2">
                  <c:v>2 (Happy)</c:v>
                </c:pt>
                <c:pt idx="3">
                  <c:v>3 (Sad)</c:v>
                </c:pt>
                <c:pt idx="4">
                  <c:v>4 (Angry)</c:v>
                </c:pt>
                <c:pt idx="5">
                  <c:v>5 (Fearful)</c:v>
                </c:pt>
                <c:pt idx="6">
                  <c:v>6 (Disgust)</c:v>
                </c:pt>
                <c:pt idx="7">
                  <c:v>7 (Surprised)</c:v>
                </c:pt>
              </c:strCache>
            </c:strRef>
          </c:cat>
          <c:val>
            <c:numRef>
              <c:f>Sheet1!$B$2:$B$9</c:f>
              <c:numCache>
                <c:formatCode>0.00</c:formatCode>
                <c:ptCount val="8"/>
                <c:pt idx="0">
                  <c:v>408</c:v>
                </c:pt>
                <c:pt idx="1">
                  <c:v>262</c:v>
                </c:pt>
                <c:pt idx="2">
                  <c:v>539</c:v>
                </c:pt>
                <c:pt idx="3">
                  <c:v>570</c:v>
                </c:pt>
                <c:pt idx="4">
                  <c:v>533</c:v>
                </c:pt>
                <c:pt idx="5">
                  <c:v>548</c:v>
                </c:pt>
                <c:pt idx="6">
                  <c:v>414</c:v>
                </c:pt>
                <c:pt idx="7">
                  <c:v>402</c:v>
                </c:pt>
              </c:numCache>
            </c:numRef>
          </c:val>
          <c:extLst>
            <c:ext xmlns:c16="http://schemas.microsoft.com/office/drawing/2014/chart" uri="{C3380CC4-5D6E-409C-BE32-E72D297353CC}">
              <c16:uniqueId val="{00000010-7971-4046-A071-A384CD3C27B0}"/>
            </c:ext>
          </c:extLst>
        </c:ser>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lang="en-US"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Labels</c:v>
                </c:pt>
              </c:strCache>
            </c:strRef>
          </c:tx>
          <c:dPt>
            <c:idx val="0"/>
            <c:bubble3D val="0"/>
            <c:spPr>
              <a:solidFill>
                <a:srgbClr val="B49A87"/>
              </a:solidFill>
              <a:ln w="19050">
                <a:solidFill>
                  <a:schemeClr val="lt1"/>
                </a:solidFill>
              </a:ln>
              <a:effectLst/>
            </c:spPr>
            <c:extLst>
              <c:ext xmlns:c16="http://schemas.microsoft.com/office/drawing/2014/chart" uri="{C3380CC4-5D6E-409C-BE32-E72D297353CC}">
                <c16:uniqueId val="{00000001-7971-4046-A071-A384CD3C27B0}"/>
              </c:ext>
            </c:extLst>
          </c:dPt>
          <c:dPt>
            <c:idx val="1"/>
            <c:bubble3D val="0"/>
            <c:spPr>
              <a:solidFill>
                <a:srgbClr val="67595E"/>
              </a:solidFill>
              <a:ln w="19050">
                <a:solidFill>
                  <a:schemeClr val="lt1"/>
                </a:solidFill>
              </a:ln>
              <a:effectLst/>
            </c:spPr>
            <c:extLst>
              <c:ext xmlns:c16="http://schemas.microsoft.com/office/drawing/2014/chart" uri="{C3380CC4-5D6E-409C-BE32-E72D297353CC}">
                <c16:uniqueId val="{00000003-7971-4046-A071-A384CD3C27B0}"/>
              </c:ext>
            </c:extLst>
          </c:dPt>
          <c:dPt>
            <c:idx val="2"/>
            <c:bubble3D val="0"/>
            <c:spPr>
              <a:solidFill>
                <a:srgbClr val="634F40"/>
              </a:solidFill>
              <a:ln w="19050">
                <a:solidFill>
                  <a:schemeClr val="lt1"/>
                </a:solidFill>
              </a:ln>
              <a:effectLst/>
            </c:spPr>
            <c:extLst>
              <c:ext xmlns:c16="http://schemas.microsoft.com/office/drawing/2014/chart" uri="{C3380CC4-5D6E-409C-BE32-E72D297353CC}">
                <c16:uniqueId val="{00000005-7971-4046-A071-A384CD3C27B0}"/>
              </c:ext>
            </c:extLst>
          </c:dPt>
          <c:dPt>
            <c:idx val="3"/>
            <c:bubble3D val="0"/>
            <c:spPr>
              <a:solidFill>
                <a:srgbClr val="9A7B72"/>
              </a:solidFill>
              <a:ln w="19050">
                <a:solidFill>
                  <a:schemeClr val="lt1"/>
                </a:solidFill>
              </a:ln>
              <a:effectLst/>
            </c:spPr>
            <c:extLst>
              <c:ext xmlns:c16="http://schemas.microsoft.com/office/drawing/2014/chart" uri="{C3380CC4-5D6E-409C-BE32-E72D297353CC}">
                <c16:uniqueId val="{00000007-7971-4046-A071-A384CD3C27B0}"/>
              </c:ext>
            </c:extLst>
          </c:dPt>
          <c:dPt>
            <c:idx val="4"/>
            <c:bubble3D val="0"/>
            <c:spPr>
              <a:solidFill>
                <a:srgbClr val="191919"/>
              </a:solidFill>
              <a:ln w="19050">
                <a:solidFill>
                  <a:schemeClr val="lt1"/>
                </a:solidFill>
              </a:ln>
              <a:effectLst/>
            </c:spPr>
            <c:extLst>
              <c:ext xmlns:c16="http://schemas.microsoft.com/office/drawing/2014/chart" uri="{C3380CC4-5D6E-409C-BE32-E72D297353CC}">
                <c16:uniqueId val="{00000009-7971-4046-A071-A384CD3C27B0}"/>
              </c:ext>
            </c:extLst>
          </c:dPt>
          <c:dPt>
            <c:idx val="5"/>
            <c:bubble3D val="0"/>
            <c:spPr>
              <a:solidFill>
                <a:srgbClr val="F0E7E4"/>
              </a:solidFill>
              <a:ln w="19050">
                <a:solidFill>
                  <a:schemeClr val="lt1"/>
                </a:solidFill>
              </a:ln>
              <a:effectLst/>
            </c:spPr>
            <c:extLst>
              <c:ext xmlns:c16="http://schemas.microsoft.com/office/drawing/2014/chart" uri="{C3380CC4-5D6E-409C-BE32-E72D297353CC}">
                <c16:uniqueId val="{0000000B-7971-4046-A071-A384CD3C27B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7971-4046-A071-A384CD3C27B0}"/>
              </c:ext>
            </c:extLst>
          </c:dPt>
          <c:dPt>
            <c:idx val="7"/>
            <c:bubble3D val="0"/>
            <c:spPr>
              <a:solidFill>
                <a:schemeClr val="tx1">
                  <a:lumMod val="75000"/>
                  <a:lumOff val="25000"/>
                </a:schemeClr>
              </a:solidFill>
              <a:ln w="19050">
                <a:solidFill>
                  <a:schemeClr val="lt1"/>
                </a:solidFill>
              </a:ln>
              <a:effectLst/>
            </c:spPr>
            <c:extLst>
              <c:ext xmlns:c16="http://schemas.microsoft.com/office/drawing/2014/chart" uri="{C3380CC4-5D6E-409C-BE32-E72D297353CC}">
                <c16:uniqueId val="{0000000F-7971-4046-A071-A384CD3C27B0}"/>
              </c:ext>
            </c:extLst>
          </c:dPt>
          <c:dLbls>
            <c:spPr>
              <a:noFill/>
              <a:ln>
                <a:noFill/>
              </a:ln>
              <a:effectLst/>
            </c:spPr>
            <c:txPr>
              <a:bodyPr rot="0" spcFirstLastPara="1" vertOverflow="ellipsis" vert="horz" wrap="square" anchor="ctr" anchorCtr="1"/>
              <a:lstStyle/>
              <a:p>
                <a:pPr>
                  <a:defRPr lang="en-US"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dLblPos val="outEnd"/>
            <c:showLegendKey val="0"/>
            <c:showVal val="0"/>
            <c:showCatName val="0"/>
            <c:showSerName val="0"/>
            <c:showPercent val="1"/>
            <c:showBubbleSize val="0"/>
            <c:separator>
</c:separator>
            <c:showLeaderLines val="0"/>
            <c:extLst>
              <c:ext xmlns:c15="http://schemas.microsoft.com/office/drawing/2012/chart" uri="{CE6537A1-D6FC-4f65-9D91-7224C49458BB}"/>
            </c:extLst>
          </c:dLbls>
          <c:cat>
            <c:strRef>
              <c:f>Sheet1!$A$2:$A$9</c:f>
              <c:strCache>
                <c:ptCount val="8"/>
                <c:pt idx="0">
                  <c:v>0 (Neutral)</c:v>
                </c:pt>
                <c:pt idx="1">
                  <c:v>1 (Calm)</c:v>
                </c:pt>
                <c:pt idx="2">
                  <c:v>2 (Happy)</c:v>
                </c:pt>
                <c:pt idx="3">
                  <c:v>3 (Sad)</c:v>
                </c:pt>
                <c:pt idx="4">
                  <c:v>4 (Angry)</c:v>
                </c:pt>
                <c:pt idx="5">
                  <c:v>5 (Fearful)</c:v>
                </c:pt>
                <c:pt idx="6">
                  <c:v>6 (Disgust)</c:v>
                </c:pt>
                <c:pt idx="7">
                  <c:v>7 (Surprised)</c:v>
                </c:pt>
              </c:strCache>
            </c:strRef>
          </c:cat>
          <c:val>
            <c:numRef>
              <c:f>Sheet1!$B$2:$B$9</c:f>
              <c:numCache>
                <c:formatCode>0.00</c:formatCode>
                <c:ptCount val="8"/>
                <c:pt idx="0">
                  <c:v>98</c:v>
                </c:pt>
                <c:pt idx="1">
                  <c:v>65</c:v>
                </c:pt>
                <c:pt idx="2">
                  <c:v>127</c:v>
                </c:pt>
                <c:pt idx="3">
                  <c:v>93</c:v>
                </c:pt>
                <c:pt idx="4">
                  <c:v>117</c:v>
                </c:pt>
                <c:pt idx="5">
                  <c:v>121</c:v>
                </c:pt>
                <c:pt idx="6">
                  <c:v>81</c:v>
                </c:pt>
                <c:pt idx="7">
                  <c:v>86</c:v>
                </c:pt>
              </c:numCache>
            </c:numRef>
          </c:val>
          <c:extLst>
            <c:ext xmlns:c16="http://schemas.microsoft.com/office/drawing/2014/chart" uri="{C3380CC4-5D6E-409C-BE32-E72D297353CC}">
              <c16:uniqueId val="{00000010-7971-4046-A071-A384CD3C27B0}"/>
            </c:ext>
          </c:extLst>
        </c:ser>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lang="en-US"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Labels</c:v>
                </c:pt>
              </c:strCache>
            </c:strRef>
          </c:tx>
          <c:dPt>
            <c:idx val="0"/>
            <c:bubble3D val="0"/>
            <c:spPr>
              <a:solidFill>
                <a:srgbClr val="B49A87"/>
              </a:solidFill>
              <a:ln w="19050">
                <a:solidFill>
                  <a:schemeClr val="lt1"/>
                </a:solidFill>
              </a:ln>
              <a:effectLst/>
            </c:spPr>
            <c:extLst>
              <c:ext xmlns:c16="http://schemas.microsoft.com/office/drawing/2014/chart" uri="{C3380CC4-5D6E-409C-BE32-E72D297353CC}">
                <c16:uniqueId val="{00000001-7971-4046-A071-A384CD3C27B0}"/>
              </c:ext>
            </c:extLst>
          </c:dPt>
          <c:dPt>
            <c:idx val="1"/>
            <c:bubble3D val="0"/>
            <c:spPr>
              <a:solidFill>
                <a:srgbClr val="67595E"/>
              </a:solidFill>
              <a:ln w="19050">
                <a:solidFill>
                  <a:schemeClr val="lt1"/>
                </a:solidFill>
              </a:ln>
              <a:effectLst/>
            </c:spPr>
            <c:extLst>
              <c:ext xmlns:c16="http://schemas.microsoft.com/office/drawing/2014/chart" uri="{C3380CC4-5D6E-409C-BE32-E72D297353CC}">
                <c16:uniqueId val="{00000003-7971-4046-A071-A384CD3C27B0}"/>
              </c:ext>
            </c:extLst>
          </c:dPt>
          <c:dPt>
            <c:idx val="2"/>
            <c:bubble3D val="0"/>
            <c:spPr>
              <a:solidFill>
                <a:srgbClr val="634F40"/>
              </a:solidFill>
              <a:ln w="19050">
                <a:solidFill>
                  <a:schemeClr val="lt1"/>
                </a:solidFill>
              </a:ln>
              <a:effectLst/>
            </c:spPr>
            <c:extLst>
              <c:ext xmlns:c16="http://schemas.microsoft.com/office/drawing/2014/chart" uri="{C3380CC4-5D6E-409C-BE32-E72D297353CC}">
                <c16:uniqueId val="{00000005-7971-4046-A071-A384CD3C27B0}"/>
              </c:ext>
            </c:extLst>
          </c:dPt>
          <c:dPt>
            <c:idx val="3"/>
            <c:bubble3D val="0"/>
            <c:spPr>
              <a:solidFill>
                <a:srgbClr val="9A7B72"/>
              </a:solidFill>
              <a:ln w="19050">
                <a:solidFill>
                  <a:schemeClr val="lt1"/>
                </a:solidFill>
              </a:ln>
              <a:effectLst/>
            </c:spPr>
            <c:extLst>
              <c:ext xmlns:c16="http://schemas.microsoft.com/office/drawing/2014/chart" uri="{C3380CC4-5D6E-409C-BE32-E72D297353CC}">
                <c16:uniqueId val="{00000007-7971-4046-A071-A384CD3C27B0}"/>
              </c:ext>
            </c:extLst>
          </c:dPt>
          <c:dPt>
            <c:idx val="4"/>
            <c:bubble3D val="0"/>
            <c:spPr>
              <a:solidFill>
                <a:srgbClr val="191919"/>
              </a:solidFill>
              <a:ln w="19050">
                <a:solidFill>
                  <a:schemeClr val="lt1"/>
                </a:solidFill>
              </a:ln>
              <a:effectLst/>
            </c:spPr>
            <c:extLst>
              <c:ext xmlns:c16="http://schemas.microsoft.com/office/drawing/2014/chart" uri="{C3380CC4-5D6E-409C-BE32-E72D297353CC}">
                <c16:uniqueId val="{00000009-7971-4046-A071-A384CD3C27B0}"/>
              </c:ext>
            </c:extLst>
          </c:dPt>
          <c:dPt>
            <c:idx val="5"/>
            <c:bubble3D val="0"/>
            <c:spPr>
              <a:solidFill>
                <a:srgbClr val="F0E7E4"/>
              </a:solidFill>
              <a:ln w="19050">
                <a:solidFill>
                  <a:schemeClr val="lt1"/>
                </a:solidFill>
              </a:ln>
              <a:effectLst/>
            </c:spPr>
            <c:extLst>
              <c:ext xmlns:c16="http://schemas.microsoft.com/office/drawing/2014/chart" uri="{C3380CC4-5D6E-409C-BE32-E72D297353CC}">
                <c16:uniqueId val="{0000000B-7971-4046-A071-A384CD3C27B0}"/>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D-7971-4046-A071-A384CD3C27B0}"/>
              </c:ext>
            </c:extLst>
          </c:dPt>
          <c:dPt>
            <c:idx val="7"/>
            <c:bubble3D val="0"/>
            <c:spPr>
              <a:solidFill>
                <a:schemeClr val="tx1">
                  <a:lumMod val="75000"/>
                  <a:lumOff val="25000"/>
                </a:schemeClr>
              </a:solidFill>
              <a:ln w="19050">
                <a:solidFill>
                  <a:schemeClr val="lt1"/>
                </a:solidFill>
              </a:ln>
              <a:effectLst/>
            </c:spPr>
            <c:extLst>
              <c:ext xmlns:c16="http://schemas.microsoft.com/office/drawing/2014/chart" uri="{C3380CC4-5D6E-409C-BE32-E72D297353CC}">
                <c16:uniqueId val="{0000000F-7971-4046-A071-A384CD3C27B0}"/>
              </c:ext>
            </c:extLst>
          </c:dPt>
          <c:dLbls>
            <c:spPr>
              <a:noFill/>
              <a:ln>
                <a:noFill/>
              </a:ln>
              <a:effectLst/>
            </c:spPr>
            <c:txPr>
              <a:bodyPr rot="0" spcFirstLastPara="1" vertOverflow="ellipsis" vert="horz" wrap="square" anchor="ctr" anchorCtr="1"/>
              <a:lstStyle/>
              <a:p>
                <a:pPr>
                  <a:defRPr lang="en-US"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dLblPos val="outEnd"/>
            <c:showLegendKey val="0"/>
            <c:showVal val="0"/>
            <c:showCatName val="0"/>
            <c:showSerName val="0"/>
            <c:showPercent val="1"/>
            <c:showBubbleSize val="0"/>
            <c:separator>
</c:separator>
            <c:showLeaderLines val="0"/>
            <c:extLst>
              <c:ext xmlns:c15="http://schemas.microsoft.com/office/drawing/2012/chart" uri="{CE6537A1-D6FC-4f65-9D91-7224C49458BB}"/>
            </c:extLst>
          </c:dLbls>
          <c:cat>
            <c:strRef>
              <c:f>Sheet1!$A$2:$A$9</c:f>
              <c:strCache>
                <c:ptCount val="8"/>
                <c:pt idx="0">
                  <c:v>0 (Neutral)</c:v>
                </c:pt>
                <c:pt idx="1">
                  <c:v>1 (Calm)</c:v>
                </c:pt>
                <c:pt idx="2">
                  <c:v>2 (Happy)</c:v>
                </c:pt>
                <c:pt idx="3">
                  <c:v>3 (Sad)</c:v>
                </c:pt>
                <c:pt idx="4">
                  <c:v>4 (Angry)</c:v>
                </c:pt>
                <c:pt idx="5">
                  <c:v>5 (Fearful)</c:v>
                </c:pt>
                <c:pt idx="6">
                  <c:v>6 (Disgust)</c:v>
                </c:pt>
                <c:pt idx="7">
                  <c:v>7 (Surprised)</c:v>
                </c:pt>
              </c:strCache>
            </c:strRef>
          </c:cat>
          <c:val>
            <c:numRef>
              <c:f>Sheet1!$B$2:$B$9</c:f>
              <c:numCache>
                <c:formatCode>0.00</c:formatCode>
                <c:ptCount val="8"/>
                <c:pt idx="0">
                  <c:v>82</c:v>
                </c:pt>
                <c:pt idx="1">
                  <c:v>49</c:v>
                </c:pt>
                <c:pt idx="2">
                  <c:v>110</c:v>
                </c:pt>
                <c:pt idx="3">
                  <c:v>113</c:v>
                </c:pt>
                <c:pt idx="4">
                  <c:v>126</c:v>
                </c:pt>
                <c:pt idx="5">
                  <c:v>107</c:v>
                </c:pt>
                <c:pt idx="6">
                  <c:v>97</c:v>
                </c:pt>
                <c:pt idx="7">
                  <c:v>104</c:v>
                </c:pt>
              </c:numCache>
            </c:numRef>
          </c:val>
          <c:extLst>
            <c:ext xmlns:c16="http://schemas.microsoft.com/office/drawing/2014/chart" uri="{C3380CC4-5D6E-409C-BE32-E72D297353CC}">
              <c16:uniqueId val="{00000010-7971-4046-A071-A384CD3C27B0}"/>
            </c:ext>
          </c:extLst>
        </c:ser>
        <c:dLbls>
          <c:showLegendKey val="0"/>
          <c:showVal val="0"/>
          <c:showCatName val="0"/>
          <c:showSerName val="0"/>
          <c:showPercent val="0"/>
          <c:showBubbleSize val="0"/>
          <c:showLeaderLines val="0"/>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lang="en-US"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lang="en-US" sz="1050" b="0" i="0" u="none" strike="noStrike" kern="1200" baseline="0">
          <a:solidFill>
            <a:srgbClr val="263238"/>
          </a:solidFill>
          <a:latin typeface="Noto Serif" panose="02020502060505020204" pitchFamily="18" charset="0"/>
          <a:ea typeface="Noto Serif" panose="02020502060505020204" pitchFamily="18" charset="0"/>
          <a:cs typeface="Noto Serif" panose="02020502060505020204"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78bb9d625c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78bb9d625c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32024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27396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281969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71738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13795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55145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48644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882482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9367988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708775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23652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261233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00078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02783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551341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34881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88977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739240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742180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066443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201460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319913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661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413566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293039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936124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48212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9478651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69104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1903515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5360527"/>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6"/>
        <p:cNvGrpSpPr/>
        <p:nvPr/>
      </p:nvGrpSpPr>
      <p:grpSpPr>
        <a:xfrm>
          <a:off x="0" y="0"/>
          <a:ext cx="0" cy="0"/>
          <a:chOff x="0" y="0"/>
          <a:chExt cx="0" cy="0"/>
        </a:xfrm>
      </p:grpSpPr>
      <p:sp>
        <p:nvSpPr>
          <p:cNvPr id="577" name="Google Shape;577;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8" name="Google Shape;578;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710210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9932766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73614940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9146049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5"/>
        <p:cNvGrpSpPr/>
        <p:nvPr/>
      </p:nvGrpSpPr>
      <p:grpSpPr>
        <a:xfrm>
          <a:off x="0" y="0"/>
          <a:ext cx="0" cy="0"/>
          <a:chOff x="0" y="0"/>
          <a:chExt cx="0" cy="0"/>
        </a:xfrm>
      </p:grpSpPr>
      <p:sp>
        <p:nvSpPr>
          <p:cNvPr id="566" name="Google Shape;566;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7" name="Google Shape;567;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2151470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52746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316393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4255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64270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8"/>
        <p:cNvGrpSpPr/>
        <p:nvPr/>
      </p:nvGrpSpPr>
      <p:grpSpPr>
        <a:xfrm>
          <a:off x="0" y="0"/>
          <a:ext cx="0" cy="0"/>
          <a:chOff x="0" y="0"/>
          <a:chExt cx="0" cy="0"/>
        </a:xfrm>
      </p:grpSpPr>
      <p:sp>
        <p:nvSpPr>
          <p:cNvPr id="549" name="Google Shape;54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0" name="Google Shape;55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96686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userDrawn="1">
  <p:cSld name="TITLE">
    <p:spTree>
      <p:nvGrpSpPr>
        <p:cNvPr id="1" name="Shape 8"/>
        <p:cNvGrpSpPr/>
        <p:nvPr/>
      </p:nvGrpSpPr>
      <p:grpSpPr>
        <a:xfrm>
          <a:off x="0" y="0"/>
          <a:ext cx="0" cy="0"/>
          <a:chOff x="0" y="0"/>
          <a:chExt cx="0" cy="0"/>
        </a:xfrm>
      </p:grpSpPr>
      <p:sp>
        <p:nvSpPr>
          <p:cNvPr id="9" name="Google Shape;9;p2"/>
          <p:cNvSpPr>
            <a:spLocks noGrp="1" noRot="1" noMove="1" noResize="1" noEditPoints="1" noAdjustHandles="1" noChangeArrowheads="1" noChangeShapeType="1"/>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subTitle" idx="1"/>
          </p:nvPr>
        </p:nvSpPr>
        <p:spPr>
          <a:xfrm>
            <a:off x="1094225" y="3148763"/>
            <a:ext cx="4528800" cy="427800"/>
          </a:xfrm>
          <a:prstGeom prst="rect">
            <a:avLst/>
          </a:prstGeom>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 name="Group 1">
            <a:extLst>
              <a:ext uri="{FF2B5EF4-FFF2-40B4-BE49-F238E27FC236}">
                <a16:creationId xmlns:a16="http://schemas.microsoft.com/office/drawing/2014/main" id="{D4D7560D-33EF-A9E9-A1C7-965BCB89E988}"/>
              </a:ext>
            </a:extLst>
          </p:cNvPr>
          <p:cNvGrpSpPr/>
          <p:nvPr userDrawn="1"/>
        </p:nvGrpSpPr>
        <p:grpSpPr>
          <a:xfrm>
            <a:off x="794438" y="506878"/>
            <a:ext cx="7759002" cy="273000"/>
            <a:chOff x="794438" y="506878"/>
            <a:chExt cx="7759002" cy="273000"/>
          </a:xfrm>
        </p:grpSpPr>
        <p:grpSp>
          <p:nvGrpSpPr>
            <p:cNvPr id="13" name="Google Shape;13;p2"/>
            <p:cNvGrpSpPr/>
            <p:nvPr/>
          </p:nvGrpSpPr>
          <p:grpSpPr>
            <a:xfrm>
              <a:off x="794438" y="534808"/>
              <a:ext cx="273000" cy="185406"/>
              <a:chOff x="794438" y="522095"/>
              <a:chExt cx="273000" cy="185406"/>
            </a:xfrm>
          </p:grpSpPr>
          <p:cxnSp>
            <p:nvCxnSpPr>
              <p:cNvPr id="14" name="Google Shape;14;p2"/>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5" name="Google Shape;15;p2"/>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6" name="Google Shape;16;p2"/>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17" name="Google Shape;17;p2"/>
            <p:cNvGrpSpPr/>
            <p:nvPr/>
          </p:nvGrpSpPr>
          <p:grpSpPr>
            <a:xfrm>
              <a:off x="6166040" y="506878"/>
              <a:ext cx="2387400" cy="273000"/>
              <a:chOff x="5634025" y="516254"/>
              <a:chExt cx="2387400" cy="273000"/>
            </a:xfrm>
          </p:grpSpPr>
          <p:sp>
            <p:nvSpPr>
              <p:cNvPr id="18" name="Google Shape;18;p2"/>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19" name="Google Shape;19;p2"/>
              <p:cNvGrpSpPr/>
              <p:nvPr/>
            </p:nvGrpSpPr>
            <p:grpSpPr>
              <a:xfrm>
                <a:off x="5733981" y="574878"/>
                <a:ext cx="157455" cy="157474"/>
                <a:chOff x="7626532" y="1566956"/>
                <a:chExt cx="248313" cy="248343"/>
              </a:xfrm>
            </p:grpSpPr>
            <p:sp>
              <p:nvSpPr>
                <p:cNvPr id="20" name="Google Shape;20;p2"/>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3" name="Title 2">
            <a:extLst>
              <a:ext uri="{FF2B5EF4-FFF2-40B4-BE49-F238E27FC236}">
                <a16:creationId xmlns:a16="http://schemas.microsoft.com/office/drawing/2014/main" id="{DF16EB2A-9850-E982-C53C-F3FF1D119560}"/>
              </a:ext>
            </a:extLst>
          </p:cNvPr>
          <p:cNvSpPr>
            <a:spLocks noGrp="1"/>
          </p:cNvSpPr>
          <p:nvPr>
            <p:ph type="title"/>
          </p:nvPr>
        </p:nvSpPr>
        <p:spPr/>
        <p:txBody>
          <a:bodyPr/>
          <a:lstStyle/>
          <a:p>
            <a:r>
              <a:rPr lang="en-US"/>
              <a:t>Click to edit Master title style</a:t>
            </a:r>
          </a:p>
        </p:txBody>
      </p:sp>
      <p:sp>
        <p:nvSpPr>
          <p:cNvPr id="4" name="Slide Number Placeholder 3">
            <a:extLst>
              <a:ext uri="{FF2B5EF4-FFF2-40B4-BE49-F238E27FC236}">
                <a16:creationId xmlns:a16="http://schemas.microsoft.com/office/drawing/2014/main" id="{FD049B7A-378E-2C80-EAC1-0C8D282409D9}"/>
              </a:ext>
            </a:extLst>
          </p:cNvPr>
          <p:cNvSpPr>
            <a:spLocks noGrp="1"/>
          </p:cNvSpPr>
          <p:nvPr>
            <p:ph type="sldNum" sz="quarter" idx="10"/>
          </p:nvPr>
        </p:nvSpPr>
        <p:spPr/>
        <p:txBody>
          <a:bodyPr/>
          <a:lstStyle/>
          <a:p>
            <a:fld id="{B4419AD9-9A55-4C37-89EB-8B473A5177E9}" type="slidenum">
              <a:rPr lang="en-US" smtClean="0"/>
              <a:pPr/>
              <a:t>‹#›</a:t>
            </a:fld>
            <a:endParaRPr lang="en-US"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334"/>
        <p:cNvGrpSpPr/>
        <p:nvPr/>
      </p:nvGrpSpPr>
      <p:grpSpPr>
        <a:xfrm>
          <a:off x="0" y="0"/>
          <a:ext cx="0" cy="0"/>
          <a:chOff x="0" y="0"/>
          <a:chExt cx="0" cy="0"/>
        </a:xfrm>
      </p:grpSpPr>
      <p:sp>
        <p:nvSpPr>
          <p:cNvPr id="335" name="Google Shape;335;p17"/>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7"/>
          <p:cNvSpPr/>
          <p:nvPr/>
        </p:nvSpPr>
        <p:spPr>
          <a:xfrm rot="5562018">
            <a:off x="7833586" y="1245380"/>
            <a:ext cx="3362233" cy="2114347"/>
          </a:xfrm>
          <a:prstGeom prst="ellipse">
            <a:avLst/>
          </a:prstGeom>
          <a:noFill/>
          <a:ln w="9525" cap="flat" cmpd="sng">
            <a:solidFill>
              <a:srgbClr val="6759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7"/>
          <p:cNvSpPr txBox="1">
            <a:spLocks noGrp="1"/>
          </p:cNvSpPr>
          <p:nvPr>
            <p:ph type="subTitle" idx="1"/>
          </p:nvPr>
        </p:nvSpPr>
        <p:spPr>
          <a:xfrm>
            <a:off x="720000" y="1958762"/>
            <a:ext cx="35817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8" name="Google Shape;338;p17"/>
          <p:cNvSpPr txBox="1">
            <a:spLocks noGrp="1"/>
          </p:cNvSpPr>
          <p:nvPr>
            <p:ph type="subTitle" idx="2"/>
          </p:nvPr>
        </p:nvSpPr>
        <p:spPr>
          <a:xfrm>
            <a:off x="4606805" y="1958762"/>
            <a:ext cx="35817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39" name="Google Shape;339;p17"/>
          <p:cNvSpPr txBox="1">
            <a:spLocks noGrp="1"/>
          </p:cNvSpPr>
          <p:nvPr>
            <p:ph type="subTitle" idx="3"/>
          </p:nvPr>
        </p:nvSpPr>
        <p:spPr>
          <a:xfrm>
            <a:off x="720000" y="3336700"/>
            <a:ext cx="35817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0" name="Google Shape;340;p17"/>
          <p:cNvSpPr txBox="1">
            <a:spLocks noGrp="1"/>
          </p:cNvSpPr>
          <p:nvPr>
            <p:ph type="subTitle" idx="4"/>
          </p:nvPr>
        </p:nvSpPr>
        <p:spPr>
          <a:xfrm>
            <a:off x="4606805" y="3336700"/>
            <a:ext cx="35817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41" name="Google Shape;341;p17"/>
          <p:cNvSpPr txBox="1">
            <a:spLocks noGrp="1"/>
          </p:cNvSpPr>
          <p:nvPr>
            <p:ph type="subTitle" idx="5"/>
          </p:nvPr>
        </p:nvSpPr>
        <p:spPr>
          <a:xfrm>
            <a:off x="720000" y="1510387"/>
            <a:ext cx="3581700" cy="45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342" name="Google Shape;342;p17"/>
          <p:cNvSpPr txBox="1">
            <a:spLocks noGrp="1"/>
          </p:cNvSpPr>
          <p:nvPr>
            <p:ph type="subTitle" idx="6"/>
          </p:nvPr>
        </p:nvSpPr>
        <p:spPr>
          <a:xfrm>
            <a:off x="720000" y="2888325"/>
            <a:ext cx="3581700" cy="45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343" name="Google Shape;343;p17"/>
          <p:cNvSpPr txBox="1">
            <a:spLocks noGrp="1"/>
          </p:cNvSpPr>
          <p:nvPr>
            <p:ph type="subTitle" idx="7"/>
          </p:nvPr>
        </p:nvSpPr>
        <p:spPr>
          <a:xfrm>
            <a:off x="4606768" y="1510387"/>
            <a:ext cx="3581700" cy="45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344" name="Google Shape;344;p17"/>
          <p:cNvSpPr txBox="1">
            <a:spLocks noGrp="1"/>
          </p:cNvSpPr>
          <p:nvPr>
            <p:ph type="subTitle" idx="8"/>
          </p:nvPr>
        </p:nvSpPr>
        <p:spPr>
          <a:xfrm>
            <a:off x="4606768" y="2888325"/>
            <a:ext cx="3581700" cy="45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345" name="Google Shape;345;p17"/>
          <p:cNvSpPr txBox="1">
            <a:spLocks noGrp="1"/>
          </p:cNvSpPr>
          <p:nvPr>
            <p:ph type="title"/>
          </p:nvPr>
        </p:nvSpPr>
        <p:spPr>
          <a:xfrm>
            <a:off x="720000" y="7621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 name="Group 1">
            <a:extLst>
              <a:ext uri="{FF2B5EF4-FFF2-40B4-BE49-F238E27FC236}">
                <a16:creationId xmlns:a16="http://schemas.microsoft.com/office/drawing/2014/main" id="{E0679411-1BA1-ED81-4567-C8EFC161F792}"/>
              </a:ext>
            </a:extLst>
          </p:cNvPr>
          <p:cNvGrpSpPr/>
          <p:nvPr userDrawn="1"/>
        </p:nvGrpSpPr>
        <p:grpSpPr>
          <a:xfrm>
            <a:off x="794438" y="506878"/>
            <a:ext cx="7759002" cy="273000"/>
            <a:chOff x="794438" y="506878"/>
            <a:chExt cx="7759002" cy="273000"/>
          </a:xfrm>
        </p:grpSpPr>
        <p:grpSp>
          <p:nvGrpSpPr>
            <p:cNvPr id="3" name="Google Shape;13;p2">
              <a:extLst>
                <a:ext uri="{FF2B5EF4-FFF2-40B4-BE49-F238E27FC236}">
                  <a16:creationId xmlns:a16="http://schemas.microsoft.com/office/drawing/2014/main" id="{A5AA4018-A896-E0C7-C8B5-91F7613F9AB4}"/>
                </a:ext>
              </a:extLst>
            </p:cNvPr>
            <p:cNvGrpSpPr/>
            <p:nvPr/>
          </p:nvGrpSpPr>
          <p:grpSpPr>
            <a:xfrm>
              <a:off x="794438" y="534808"/>
              <a:ext cx="273000" cy="185406"/>
              <a:chOff x="794438" y="522095"/>
              <a:chExt cx="273000" cy="185406"/>
            </a:xfrm>
          </p:grpSpPr>
          <p:cxnSp>
            <p:nvCxnSpPr>
              <p:cNvPr id="10" name="Google Shape;14;p2">
                <a:extLst>
                  <a:ext uri="{FF2B5EF4-FFF2-40B4-BE49-F238E27FC236}">
                    <a16:creationId xmlns:a16="http://schemas.microsoft.com/office/drawing/2014/main" id="{CD49BF6D-F776-987B-FCA7-92070FAFA1A6}"/>
                  </a:ext>
                </a:extLst>
              </p:cNvPr>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5;p2">
                <a:extLst>
                  <a:ext uri="{FF2B5EF4-FFF2-40B4-BE49-F238E27FC236}">
                    <a16:creationId xmlns:a16="http://schemas.microsoft.com/office/drawing/2014/main" id="{B3E58C92-3F5B-9520-4308-43D154494696}"/>
                  </a:ext>
                </a:extLst>
              </p:cNvPr>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6;p2">
                <a:extLst>
                  <a:ext uri="{FF2B5EF4-FFF2-40B4-BE49-F238E27FC236}">
                    <a16:creationId xmlns:a16="http://schemas.microsoft.com/office/drawing/2014/main" id="{53B1CF96-02D6-3472-254E-BAAFF0B07DA3}"/>
                  </a:ext>
                </a:extLst>
              </p:cNvPr>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oogle Shape;17;p2">
              <a:extLst>
                <a:ext uri="{FF2B5EF4-FFF2-40B4-BE49-F238E27FC236}">
                  <a16:creationId xmlns:a16="http://schemas.microsoft.com/office/drawing/2014/main" id="{BE2417F7-487B-8D99-6E69-F8435BF70347}"/>
                </a:ext>
              </a:extLst>
            </p:cNvPr>
            <p:cNvGrpSpPr/>
            <p:nvPr/>
          </p:nvGrpSpPr>
          <p:grpSpPr>
            <a:xfrm>
              <a:off x="6166040" y="506878"/>
              <a:ext cx="2387400" cy="273000"/>
              <a:chOff x="5634025" y="516254"/>
              <a:chExt cx="2387400" cy="273000"/>
            </a:xfrm>
          </p:grpSpPr>
          <p:sp>
            <p:nvSpPr>
              <p:cNvPr id="5" name="Google Shape;18;p2">
                <a:extLst>
                  <a:ext uri="{FF2B5EF4-FFF2-40B4-BE49-F238E27FC236}">
                    <a16:creationId xmlns:a16="http://schemas.microsoft.com/office/drawing/2014/main" id="{311E94A8-B37C-81FB-4BFA-7C5EF8462986}"/>
                  </a:ext>
                </a:extLst>
              </p:cNvPr>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19;p2">
                <a:extLst>
                  <a:ext uri="{FF2B5EF4-FFF2-40B4-BE49-F238E27FC236}">
                    <a16:creationId xmlns:a16="http://schemas.microsoft.com/office/drawing/2014/main" id="{BB28B444-C2AB-449A-CB90-1E823C7EAFFA}"/>
                  </a:ext>
                </a:extLst>
              </p:cNvPr>
              <p:cNvGrpSpPr/>
              <p:nvPr/>
            </p:nvGrpSpPr>
            <p:grpSpPr>
              <a:xfrm>
                <a:off x="5733981" y="574878"/>
                <a:ext cx="157455" cy="157474"/>
                <a:chOff x="7626532" y="1566956"/>
                <a:chExt cx="248313" cy="248343"/>
              </a:xfrm>
            </p:grpSpPr>
            <p:sp>
              <p:nvSpPr>
                <p:cNvPr id="7" name="Google Shape;20;p2">
                  <a:extLst>
                    <a:ext uri="{FF2B5EF4-FFF2-40B4-BE49-F238E27FC236}">
                      <a16:creationId xmlns:a16="http://schemas.microsoft.com/office/drawing/2014/main" id="{7539FD57-BB02-DE41-6272-E3C61D9B3AC8}"/>
                    </a:ext>
                  </a:extLst>
                </p:cNvPr>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p2">
                  <a:extLst>
                    <a:ext uri="{FF2B5EF4-FFF2-40B4-BE49-F238E27FC236}">
                      <a16:creationId xmlns:a16="http://schemas.microsoft.com/office/drawing/2014/main" id="{8419B3D8-08B7-EC78-1633-C7D694C1E19E}"/>
                    </a:ext>
                  </a:extLst>
                </p:cNvPr>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p2">
                  <a:extLst>
                    <a:ext uri="{FF2B5EF4-FFF2-40B4-BE49-F238E27FC236}">
                      <a16:creationId xmlns:a16="http://schemas.microsoft.com/office/drawing/2014/main" id="{4BB1431E-8CB8-B5C6-3AE4-4BD8C0B6EDF3}"/>
                    </a:ext>
                  </a:extLst>
                </p:cNvPr>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 name="Slide Number Placeholder 12">
            <a:extLst>
              <a:ext uri="{FF2B5EF4-FFF2-40B4-BE49-F238E27FC236}">
                <a16:creationId xmlns:a16="http://schemas.microsoft.com/office/drawing/2014/main" id="{E8BA31DD-4020-FA01-6B8D-A621889D7070}"/>
              </a:ext>
            </a:extLst>
          </p:cNvPr>
          <p:cNvSpPr>
            <a:spLocks noGrp="1"/>
          </p:cNvSpPr>
          <p:nvPr>
            <p:ph type="sldNum" sz="quarter" idx="10"/>
          </p:nvPr>
        </p:nvSpPr>
        <p:spPr/>
        <p:txBody>
          <a:bodyPr/>
          <a:lstStyle/>
          <a:p>
            <a:fld id="{B4419AD9-9A55-4C37-89EB-8B473A5177E9}" type="slidenum">
              <a:rPr lang="en-US" smtClean="0"/>
              <a:pPr/>
              <a:t>‹#›</a:t>
            </a:fld>
            <a:endParaRPr lang="en-US"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userDrawn="1">
  <p:cSld name="CUSTOM_9">
    <p:spTree>
      <p:nvGrpSpPr>
        <p:cNvPr id="1" name="Shape 452"/>
        <p:cNvGrpSpPr/>
        <p:nvPr/>
      </p:nvGrpSpPr>
      <p:grpSpPr>
        <a:xfrm>
          <a:off x="0" y="0"/>
          <a:ext cx="0" cy="0"/>
          <a:chOff x="0" y="0"/>
          <a:chExt cx="0" cy="0"/>
        </a:xfrm>
      </p:grpSpPr>
      <p:sp>
        <p:nvSpPr>
          <p:cNvPr id="453" name="Google Shape;453;p21"/>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21"/>
          <p:cNvSpPr/>
          <p:nvPr/>
        </p:nvSpPr>
        <p:spPr>
          <a:xfrm rot="1917429">
            <a:off x="-740302" y="3859619"/>
            <a:ext cx="3362272" cy="2114379"/>
          </a:xfrm>
          <a:prstGeom prst="ellipse">
            <a:avLst/>
          </a:prstGeom>
          <a:noFill/>
          <a:ln w="9525" cap="flat" cmpd="sng">
            <a:solidFill>
              <a:srgbClr val="6759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 name="Group 1">
            <a:extLst>
              <a:ext uri="{FF2B5EF4-FFF2-40B4-BE49-F238E27FC236}">
                <a16:creationId xmlns:a16="http://schemas.microsoft.com/office/drawing/2014/main" id="{BEE4686A-E2D4-FCDC-4D17-220CF731A780}"/>
              </a:ext>
            </a:extLst>
          </p:cNvPr>
          <p:cNvGrpSpPr/>
          <p:nvPr userDrawn="1"/>
        </p:nvGrpSpPr>
        <p:grpSpPr>
          <a:xfrm>
            <a:off x="794438" y="506878"/>
            <a:ext cx="7759002" cy="273000"/>
            <a:chOff x="794438" y="506878"/>
            <a:chExt cx="7759002" cy="273000"/>
          </a:xfrm>
        </p:grpSpPr>
        <p:grpSp>
          <p:nvGrpSpPr>
            <p:cNvPr id="3" name="Google Shape;13;p2">
              <a:extLst>
                <a:ext uri="{FF2B5EF4-FFF2-40B4-BE49-F238E27FC236}">
                  <a16:creationId xmlns:a16="http://schemas.microsoft.com/office/drawing/2014/main" id="{E2FBA14F-8359-983E-7050-8F8AEF336FB2}"/>
                </a:ext>
              </a:extLst>
            </p:cNvPr>
            <p:cNvGrpSpPr/>
            <p:nvPr/>
          </p:nvGrpSpPr>
          <p:grpSpPr>
            <a:xfrm>
              <a:off x="794438" y="534808"/>
              <a:ext cx="273000" cy="185406"/>
              <a:chOff x="794438" y="522095"/>
              <a:chExt cx="273000" cy="185406"/>
            </a:xfrm>
          </p:grpSpPr>
          <p:cxnSp>
            <p:nvCxnSpPr>
              <p:cNvPr id="10" name="Google Shape;14;p2">
                <a:extLst>
                  <a:ext uri="{FF2B5EF4-FFF2-40B4-BE49-F238E27FC236}">
                    <a16:creationId xmlns:a16="http://schemas.microsoft.com/office/drawing/2014/main" id="{D9DCBEAF-54F2-1241-DE97-21A6E048A803}"/>
                  </a:ext>
                </a:extLst>
              </p:cNvPr>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5;p2">
                <a:extLst>
                  <a:ext uri="{FF2B5EF4-FFF2-40B4-BE49-F238E27FC236}">
                    <a16:creationId xmlns:a16="http://schemas.microsoft.com/office/drawing/2014/main" id="{9B5B1C0B-A2FD-B41B-9035-90FF5144287B}"/>
                  </a:ext>
                </a:extLst>
              </p:cNvPr>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6;p2">
                <a:extLst>
                  <a:ext uri="{FF2B5EF4-FFF2-40B4-BE49-F238E27FC236}">
                    <a16:creationId xmlns:a16="http://schemas.microsoft.com/office/drawing/2014/main" id="{1DAC3827-A161-BC5B-2E3E-A617B65A9624}"/>
                  </a:ext>
                </a:extLst>
              </p:cNvPr>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oogle Shape;17;p2">
              <a:extLst>
                <a:ext uri="{FF2B5EF4-FFF2-40B4-BE49-F238E27FC236}">
                  <a16:creationId xmlns:a16="http://schemas.microsoft.com/office/drawing/2014/main" id="{D97C33FB-9C4A-FA5B-1651-B4A4179A954B}"/>
                </a:ext>
              </a:extLst>
            </p:cNvPr>
            <p:cNvGrpSpPr/>
            <p:nvPr/>
          </p:nvGrpSpPr>
          <p:grpSpPr>
            <a:xfrm>
              <a:off x="6166040" y="506878"/>
              <a:ext cx="2387400" cy="273000"/>
              <a:chOff x="5634025" y="516254"/>
              <a:chExt cx="2387400" cy="273000"/>
            </a:xfrm>
          </p:grpSpPr>
          <p:sp>
            <p:nvSpPr>
              <p:cNvPr id="5" name="Google Shape;18;p2">
                <a:extLst>
                  <a:ext uri="{FF2B5EF4-FFF2-40B4-BE49-F238E27FC236}">
                    <a16:creationId xmlns:a16="http://schemas.microsoft.com/office/drawing/2014/main" id="{92970D52-83E5-7E30-B0C5-C4E7AFECB4B2}"/>
                  </a:ext>
                </a:extLst>
              </p:cNvPr>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19;p2">
                <a:extLst>
                  <a:ext uri="{FF2B5EF4-FFF2-40B4-BE49-F238E27FC236}">
                    <a16:creationId xmlns:a16="http://schemas.microsoft.com/office/drawing/2014/main" id="{5E3C8D67-9A46-EFE8-4BA2-1795E174E932}"/>
                  </a:ext>
                </a:extLst>
              </p:cNvPr>
              <p:cNvGrpSpPr/>
              <p:nvPr/>
            </p:nvGrpSpPr>
            <p:grpSpPr>
              <a:xfrm>
                <a:off x="5733981" y="574878"/>
                <a:ext cx="157455" cy="157474"/>
                <a:chOff x="7626532" y="1566956"/>
                <a:chExt cx="248313" cy="248343"/>
              </a:xfrm>
            </p:grpSpPr>
            <p:sp>
              <p:nvSpPr>
                <p:cNvPr id="7" name="Google Shape;20;p2">
                  <a:extLst>
                    <a:ext uri="{FF2B5EF4-FFF2-40B4-BE49-F238E27FC236}">
                      <a16:creationId xmlns:a16="http://schemas.microsoft.com/office/drawing/2014/main" id="{A0B5A478-AF81-13CA-A33C-BD28181082AB}"/>
                    </a:ext>
                  </a:extLst>
                </p:cNvPr>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p2">
                  <a:extLst>
                    <a:ext uri="{FF2B5EF4-FFF2-40B4-BE49-F238E27FC236}">
                      <a16:creationId xmlns:a16="http://schemas.microsoft.com/office/drawing/2014/main" id="{F2FCA335-8C22-4288-282E-1A92098C3EB2}"/>
                    </a:ext>
                  </a:extLst>
                </p:cNvPr>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p2">
                  <a:extLst>
                    <a:ext uri="{FF2B5EF4-FFF2-40B4-BE49-F238E27FC236}">
                      <a16:creationId xmlns:a16="http://schemas.microsoft.com/office/drawing/2014/main" id="{61F8E649-8E50-B4B4-3CBF-96B7947EE26F}"/>
                    </a:ext>
                  </a:extLst>
                </p:cNvPr>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 name="Slide Number Placeholder 12">
            <a:extLst>
              <a:ext uri="{FF2B5EF4-FFF2-40B4-BE49-F238E27FC236}">
                <a16:creationId xmlns:a16="http://schemas.microsoft.com/office/drawing/2014/main" id="{BF91BEF8-95B3-B6D4-8906-C52E44434667}"/>
              </a:ext>
            </a:extLst>
          </p:cNvPr>
          <p:cNvSpPr>
            <a:spLocks noGrp="1"/>
          </p:cNvSpPr>
          <p:nvPr>
            <p:ph type="sldNum" sz="quarter" idx="10"/>
          </p:nvPr>
        </p:nvSpPr>
        <p:spPr/>
        <p:txBody>
          <a:bodyPr/>
          <a:lstStyle/>
          <a:p>
            <a:fld id="{B4419AD9-9A55-4C37-89EB-8B473A5177E9}" type="slidenum">
              <a:rPr lang="en-US" smtClean="0"/>
              <a:pPr/>
              <a:t>‹#›</a:t>
            </a:fld>
            <a:endParaRPr lang="en-US" dirty="0"/>
          </a:p>
        </p:txBody>
      </p:sp>
      <p:sp>
        <p:nvSpPr>
          <p:cNvPr id="14" name="Title 13">
            <a:extLst>
              <a:ext uri="{FF2B5EF4-FFF2-40B4-BE49-F238E27FC236}">
                <a16:creationId xmlns:a16="http://schemas.microsoft.com/office/drawing/2014/main" id="{D159907C-63FC-B8C7-0574-7A27B8CAF27E}"/>
              </a:ext>
            </a:extLst>
          </p:cNvPr>
          <p:cNvSpPr>
            <a:spLocks noGrp="1"/>
          </p:cNvSpPr>
          <p:nvPr>
            <p:ph type="title"/>
          </p:nvPr>
        </p:nvSpPr>
        <p:spPr/>
        <p:txBody>
          <a:bodyPr/>
          <a:lstStyle/>
          <a:p>
            <a:r>
              <a:rPr lang="en-US"/>
              <a:t>Click to edit Master title style</a:t>
            </a:r>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userDrawn="1">
  <p:cSld name="CUSTOM_9_1">
    <p:spTree>
      <p:nvGrpSpPr>
        <p:cNvPr id="1" name="Shape 474"/>
        <p:cNvGrpSpPr/>
        <p:nvPr/>
      </p:nvGrpSpPr>
      <p:grpSpPr>
        <a:xfrm>
          <a:off x="0" y="0"/>
          <a:ext cx="0" cy="0"/>
          <a:chOff x="0" y="0"/>
          <a:chExt cx="0" cy="0"/>
        </a:xfrm>
      </p:grpSpPr>
      <p:sp>
        <p:nvSpPr>
          <p:cNvPr id="475" name="Google Shape;475;p22"/>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22"/>
          <p:cNvSpPr/>
          <p:nvPr/>
        </p:nvSpPr>
        <p:spPr>
          <a:xfrm rot="-3396324">
            <a:off x="6499386" y="2974595"/>
            <a:ext cx="4291772" cy="2699372"/>
          </a:xfrm>
          <a:prstGeom prst="ellipse">
            <a:avLst/>
          </a:prstGeom>
          <a:noFill/>
          <a:ln w="9525" cap="flat" cmpd="sng">
            <a:solidFill>
              <a:srgbClr val="6759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7595E"/>
              </a:solidFill>
            </a:endParaRPr>
          </a:p>
        </p:txBody>
      </p:sp>
      <p:grpSp>
        <p:nvGrpSpPr>
          <p:cNvPr id="2" name="Group 1">
            <a:extLst>
              <a:ext uri="{FF2B5EF4-FFF2-40B4-BE49-F238E27FC236}">
                <a16:creationId xmlns:a16="http://schemas.microsoft.com/office/drawing/2014/main" id="{952FE78E-9042-BFBE-9E18-4809DB39811E}"/>
              </a:ext>
            </a:extLst>
          </p:cNvPr>
          <p:cNvGrpSpPr/>
          <p:nvPr userDrawn="1"/>
        </p:nvGrpSpPr>
        <p:grpSpPr>
          <a:xfrm>
            <a:off x="794438" y="506878"/>
            <a:ext cx="7759002" cy="273000"/>
            <a:chOff x="794438" y="506878"/>
            <a:chExt cx="7759002" cy="273000"/>
          </a:xfrm>
        </p:grpSpPr>
        <p:grpSp>
          <p:nvGrpSpPr>
            <p:cNvPr id="3" name="Google Shape;13;p2">
              <a:extLst>
                <a:ext uri="{FF2B5EF4-FFF2-40B4-BE49-F238E27FC236}">
                  <a16:creationId xmlns:a16="http://schemas.microsoft.com/office/drawing/2014/main" id="{E0B53E3F-1147-99E1-B12E-CF94F9A73405}"/>
                </a:ext>
              </a:extLst>
            </p:cNvPr>
            <p:cNvGrpSpPr/>
            <p:nvPr/>
          </p:nvGrpSpPr>
          <p:grpSpPr>
            <a:xfrm>
              <a:off x="794438" y="534808"/>
              <a:ext cx="273000" cy="185406"/>
              <a:chOff x="794438" y="522095"/>
              <a:chExt cx="273000" cy="185406"/>
            </a:xfrm>
          </p:grpSpPr>
          <p:cxnSp>
            <p:nvCxnSpPr>
              <p:cNvPr id="10" name="Google Shape;14;p2">
                <a:extLst>
                  <a:ext uri="{FF2B5EF4-FFF2-40B4-BE49-F238E27FC236}">
                    <a16:creationId xmlns:a16="http://schemas.microsoft.com/office/drawing/2014/main" id="{7548BF16-2778-D390-0F9E-607482D4354D}"/>
                  </a:ext>
                </a:extLst>
              </p:cNvPr>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5;p2">
                <a:extLst>
                  <a:ext uri="{FF2B5EF4-FFF2-40B4-BE49-F238E27FC236}">
                    <a16:creationId xmlns:a16="http://schemas.microsoft.com/office/drawing/2014/main" id="{0B4E6F8C-35CE-91E4-CF8A-2EF8D25B453D}"/>
                  </a:ext>
                </a:extLst>
              </p:cNvPr>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6;p2">
                <a:extLst>
                  <a:ext uri="{FF2B5EF4-FFF2-40B4-BE49-F238E27FC236}">
                    <a16:creationId xmlns:a16="http://schemas.microsoft.com/office/drawing/2014/main" id="{6D06664C-FD1D-D70B-DA7D-E73B3613DCCD}"/>
                  </a:ext>
                </a:extLst>
              </p:cNvPr>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oogle Shape;17;p2">
              <a:extLst>
                <a:ext uri="{FF2B5EF4-FFF2-40B4-BE49-F238E27FC236}">
                  <a16:creationId xmlns:a16="http://schemas.microsoft.com/office/drawing/2014/main" id="{DA92725E-592B-F255-5040-D4251AFF135A}"/>
                </a:ext>
              </a:extLst>
            </p:cNvPr>
            <p:cNvGrpSpPr/>
            <p:nvPr/>
          </p:nvGrpSpPr>
          <p:grpSpPr>
            <a:xfrm>
              <a:off x="6166040" y="506878"/>
              <a:ext cx="2387400" cy="273000"/>
              <a:chOff x="5634025" y="516254"/>
              <a:chExt cx="2387400" cy="273000"/>
            </a:xfrm>
          </p:grpSpPr>
          <p:sp>
            <p:nvSpPr>
              <p:cNvPr id="5" name="Google Shape;18;p2">
                <a:extLst>
                  <a:ext uri="{FF2B5EF4-FFF2-40B4-BE49-F238E27FC236}">
                    <a16:creationId xmlns:a16="http://schemas.microsoft.com/office/drawing/2014/main" id="{C865A79E-3A3B-525C-8F82-9AE321D3E941}"/>
                  </a:ext>
                </a:extLst>
              </p:cNvPr>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19;p2">
                <a:extLst>
                  <a:ext uri="{FF2B5EF4-FFF2-40B4-BE49-F238E27FC236}">
                    <a16:creationId xmlns:a16="http://schemas.microsoft.com/office/drawing/2014/main" id="{F82112C7-29DE-5655-45D7-FBADA86A7823}"/>
                  </a:ext>
                </a:extLst>
              </p:cNvPr>
              <p:cNvGrpSpPr/>
              <p:nvPr/>
            </p:nvGrpSpPr>
            <p:grpSpPr>
              <a:xfrm>
                <a:off x="5733981" y="574878"/>
                <a:ext cx="157455" cy="157474"/>
                <a:chOff x="7626532" y="1566956"/>
                <a:chExt cx="248313" cy="248343"/>
              </a:xfrm>
            </p:grpSpPr>
            <p:sp>
              <p:nvSpPr>
                <p:cNvPr id="7" name="Google Shape;20;p2">
                  <a:extLst>
                    <a:ext uri="{FF2B5EF4-FFF2-40B4-BE49-F238E27FC236}">
                      <a16:creationId xmlns:a16="http://schemas.microsoft.com/office/drawing/2014/main" id="{627F2C5E-419C-D369-9A58-794481B0EE43}"/>
                    </a:ext>
                  </a:extLst>
                </p:cNvPr>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p2">
                  <a:extLst>
                    <a:ext uri="{FF2B5EF4-FFF2-40B4-BE49-F238E27FC236}">
                      <a16:creationId xmlns:a16="http://schemas.microsoft.com/office/drawing/2014/main" id="{B5F1DAC7-6803-FA3C-3CED-6AE2DDB63049}"/>
                    </a:ext>
                  </a:extLst>
                </p:cNvPr>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p2">
                  <a:extLst>
                    <a:ext uri="{FF2B5EF4-FFF2-40B4-BE49-F238E27FC236}">
                      <a16:creationId xmlns:a16="http://schemas.microsoft.com/office/drawing/2014/main" id="{821FF9DF-F9A0-6DC2-95ED-E18473F1FBDA}"/>
                    </a:ext>
                  </a:extLst>
                </p:cNvPr>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 name="Slide Number Placeholder 12">
            <a:extLst>
              <a:ext uri="{FF2B5EF4-FFF2-40B4-BE49-F238E27FC236}">
                <a16:creationId xmlns:a16="http://schemas.microsoft.com/office/drawing/2014/main" id="{9386C8EA-26DC-4510-C5CC-FC760BBFF9E9}"/>
              </a:ext>
            </a:extLst>
          </p:cNvPr>
          <p:cNvSpPr>
            <a:spLocks noGrp="1"/>
          </p:cNvSpPr>
          <p:nvPr>
            <p:ph type="sldNum" sz="quarter" idx="10"/>
          </p:nvPr>
        </p:nvSpPr>
        <p:spPr/>
        <p:txBody>
          <a:bodyPr/>
          <a:lstStyle/>
          <a:p>
            <a:fld id="{B4419AD9-9A55-4C37-89EB-8B473A5177E9}" type="slidenum">
              <a:rPr lang="en-US" smtClean="0"/>
              <a:pPr/>
              <a:t>‹#›</a:t>
            </a:fld>
            <a:endParaRPr lang="en-US" dirty="0"/>
          </a:p>
        </p:txBody>
      </p:sp>
      <p:sp>
        <p:nvSpPr>
          <p:cNvPr id="14" name="Title 13">
            <a:extLst>
              <a:ext uri="{FF2B5EF4-FFF2-40B4-BE49-F238E27FC236}">
                <a16:creationId xmlns:a16="http://schemas.microsoft.com/office/drawing/2014/main" id="{970221DC-D45A-44BA-AC92-85C053A36AC7}"/>
              </a:ext>
            </a:extLst>
          </p:cNvPr>
          <p:cNvSpPr>
            <a:spLocks noGrp="1"/>
          </p:cNvSpPr>
          <p:nvPr>
            <p:ph type="title"/>
          </p:nvPr>
        </p:nvSpPr>
        <p:spPr/>
        <p:txBody>
          <a:bodyPr/>
          <a:lstStyle/>
          <a:p>
            <a:r>
              <a:rPr lang="en-US"/>
              <a:t>Click to edit Master title style</a:t>
            </a:r>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3"/>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txBox="1">
            <a:spLocks noGrp="1"/>
          </p:cNvSpPr>
          <p:nvPr>
            <p:ph type="title"/>
          </p:nvPr>
        </p:nvSpPr>
        <p:spPr>
          <a:xfrm>
            <a:off x="1199050" y="2585350"/>
            <a:ext cx="5108400" cy="8418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4" name="Google Shape;34;p3"/>
          <p:cNvSpPr txBox="1">
            <a:spLocks noGrp="1"/>
          </p:cNvSpPr>
          <p:nvPr>
            <p:ph type="title" idx="2" hasCustomPrompt="1"/>
          </p:nvPr>
        </p:nvSpPr>
        <p:spPr>
          <a:xfrm>
            <a:off x="1199050" y="1716350"/>
            <a:ext cx="1235700" cy="8418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2"/>
              </a:buClr>
              <a:buSzPts val="6000"/>
              <a:buNone/>
              <a:defRPr sz="6000">
                <a:solidFill>
                  <a:schemeClr val="l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2" name="Group 1">
            <a:extLst>
              <a:ext uri="{FF2B5EF4-FFF2-40B4-BE49-F238E27FC236}">
                <a16:creationId xmlns:a16="http://schemas.microsoft.com/office/drawing/2014/main" id="{046C246A-F851-2BCF-504C-E4C0CB23FC2A}"/>
              </a:ext>
            </a:extLst>
          </p:cNvPr>
          <p:cNvGrpSpPr/>
          <p:nvPr userDrawn="1"/>
        </p:nvGrpSpPr>
        <p:grpSpPr>
          <a:xfrm>
            <a:off x="794438" y="506878"/>
            <a:ext cx="7759002" cy="273000"/>
            <a:chOff x="794438" y="506878"/>
            <a:chExt cx="7759002" cy="273000"/>
          </a:xfrm>
        </p:grpSpPr>
        <p:grpSp>
          <p:nvGrpSpPr>
            <p:cNvPr id="3" name="Google Shape;13;p2">
              <a:extLst>
                <a:ext uri="{FF2B5EF4-FFF2-40B4-BE49-F238E27FC236}">
                  <a16:creationId xmlns:a16="http://schemas.microsoft.com/office/drawing/2014/main" id="{9A8A2E49-A03B-E006-B3D3-E91142D32EC5}"/>
                </a:ext>
              </a:extLst>
            </p:cNvPr>
            <p:cNvGrpSpPr/>
            <p:nvPr/>
          </p:nvGrpSpPr>
          <p:grpSpPr>
            <a:xfrm>
              <a:off x="794438" y="534808"/>
              <a:ext cx="273000" cy="185406"/>
              <a:chOff x="794438" y="522095"/>
              <a:chExt cx="273000" cy="185406"/>
            </a:xfrm>
          </p:grpSpPr>
          <p:cxnSp>
            <p:nvCxnSpPr>
              <p:cNvPr id="10" name="Google Shape;14;p2">
                <a:extLst>
                  <a:ext uri="{FF2B5EF4-FFF2-40B4-BE49-F238E27FC236}">
                    <a16:creationId xmlns:a16="http://schemas.microsoft.com/office/drawing/2014/main" id="{3BAFC399-1243-D23D-8419-74B0F97A7826}"/>
                  </a:ext>
                </a:extLst>
              </p:cNvPr>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5;p2">
                <a:extLst>
                  <a:ext uri="{FF2B5EF4-FFF2-40B4-BE49-F238E27FC236}">
                    <a16:creationId xmlns:a16="http://schemas.microsoft.com/office/drawing/2014/main" id="{9C9C261C-1A05-37A8-2AE6-288A12E02F05}"/>
                  </a:ext>
                </a:extLst>
              </p:cNvPr>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6;p2">
                <a:extLst>
                  <a:ext uri="{FF2B5EF4-FFF2-40B4-BE49-F238E27FC236}">
                    <a16:creationId xmlns:a16="http://schemas.microsoft.com/office/drawing/2014/main" id="{E73C6520-623B-5301-48E5-DEA99AFD3E4C}"/>
                  </a:ext>
                </a:extLst>
              </p:cNvPr>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oogle Shape;17;p2">
              <a:extLst>
                <a:ext uri="{FF2B5EF4-FFF2-40B4-BE49-F238E27FC236}">
                  <a16:creationId xmlns:a16="http://schemas.microsoft.com/office/drawing/2014/main" id="{345D1E41-3AFC-6493-6D14-8A8E77D8C67B}"/>
                </a:ext>
              </a:extLst>
            </p:cNvPr>
            <p:cNvGrpSpPr/>
            <p:nvPr/>
          </p:nvGrpSpPr>
          <p:grpSpPr>
            <a:xfrm>
              <a:off x="6166040" y="506878"/>
              <a:ext cx="2387400" cy="273000"/>
              <a:chOff x="5634025" y="516254"/>
              <a:chExt cx="2387400" cy="273000"/>
            </a:xfrm>
          </p:grpSpPr>
          <p:sp>
            <p:nvSpPr>
              <p:cNvPr id="5" name="Google Shape;18;p2">
                <a:extLst>
                  <a:ext uri="{FF2B5EF4-FFF2-40B4-BE49-F238E27FC236}">
                    <a16:creationId xmlns:a16="http://schemas.microsoft.com/office/drawing/2014/main" id="{BB5E4D2D-9EDF-E492-9BB6-E32DF1636666}"/>
                  </a:ext>
                </a:extLst>
              </p:cNvPr>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19;p2">
                <a:extLst>
                  <a:ext uri="{FF2B5EF4-FFF2-40B4-BE49-F238E27FC236}">
                    <a16:creationId xmlns:a16="http://schemas.microsoft.com/office/drawing/2014/main" id="{1C7BDF87-AF8C-4E20-4FDD-DC5513F21120}"/>
                  </a:ext>
                </a:extLst>
              </p:cNvPr>
              <p:cNvGrpSpPr/>
              <p:nvPr/>
            </p:nvGrpSpPr>
            <p:grpSpPr>
              <a:xfrm>
                <a:off x="5733981" y="574878"/>
                <a:ext cx="157455" cy="157474"/>
                <a:chOff x="7626532" y="1566956"/>
                <a:chExt cx="248313" cy="248343"/>
              </a:xfrm>
            </p:grpSpPr>
            <p:sp>
              <p:nvSpPr>
                <p:cNvPr id="7" name="Google Shape;20;p2">
                  <a:extLst>
                    <a:ext uri="{FF2B5EF4-FFF2-40B4-BE49-F238E27FC236}">
                      <a16:creationId xmlns:a16="http://schemas.microsoft.com/office/drawing/2014/main" id="{22255685-95D2-0CA9-01A9-7B6AB5AF0B29}"/>
                    </a:ext>
                  </a:extLst>
                </p:cNvPr>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p2">
                  <a:extLst>
                    <a:ext uri="{FF2B5EF4-FFF2-40B4-BE49-F238E27FC236}">
                      <a16:creationId xmlns:a16="http://schemas.microsoft.com/office/drawing/2014/main" id="{4D72688D-E69F-EB0A-B8C1-37C0EFB30053}"/>
                    </a:ext>
                  </a:extLst>
                </p:cNvPr>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p2">
                  <a:extLst>
                    <a:ext uri="{FF2B5EF4-FFF2-40B4-BE49-F238E27FC236}">
                      <a16:creationId xmlns:a16="http://schemas.microsoft.com/office/drawing/2014/main" id="{0FB77C76-417E-F1C8-0363-25A0CD9B46C7}"/>
                    </a:ext>
                  </a:extLst>
                </p:cNvPr>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 name="Slide Number Placeholder 12">
            <a:extLst>
              <a:ext uri="{FF2B5EF4-FFF2-40B4-BE49-F238E27FC236}">
                <a16:creationId xmlns:a16="http://schemas.microsoft.com/office/drawing/2014/main" id="{AFE38CAF-D575-D3DE-6EAB-5396EAF9E451}"/>
              </a:ext>
            </a:extLst>
          </p:cNvPr>
          <p:cNvSpPr>
            <a:spLocks noGrp="1"/>
          </p:cNvSpPr>
          <p:nvPr>
            <p:ph type="sldNum" sz="quarter" idx="10"/>
          </p:nvPr>
        </p:nvSpPr>
        <p:spPr/>
        <p:txBody>
          <a:bodyPr/>
          <a:lstStyle/>
          <a:p>
            <a:fld id="{B4419AD9-9A55-4C37-89EB-8B473A5177E9}" type="slidenum">
              <a:rPr lang="en-US" smtClean="0"/>
              <a:pPr/>
              <a:t>‹#›</a:t>
            </a:fld>
            <a:endParaRPr lang="en-US"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6"/>
        <p:cNvGrpSpPr/>
        <p:nvPr/>
      </p:nvGrpSpPr>
      <p:grpSpPr>
        <a:xfrm>
          <a:off x="0" y="0"/>
          <a:ext cx="0" cy="0"/>
          <a:chOff x="0" y="0"/>
          <a:chExt cx="0" cy="0"/>
        </a:xfrm>
      </p:grpSpPr>
      <p:sp>
        <p:nvSpPr>
          <p:cNvPr id="127" name="Google Shape;127;p7"/>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7"/>
          <p:cNvSpPr/>
          <p:nvPr/>
        </p:nvSpPr>
        <p:spPr>
          <a:xfrm rot="3182898">
            <a:off x="-1789955" y="3811828"/>
            <a:ext cx="3362103" cy="2114342"/>
          </a:xfrm>
          <a:prstGeom prst="ellipse">
            <a:avLst/>
          </a:prstGeom>
          <a:noFill/>
          <a:ln w="9525" cap="flat" cmpd="sng">
            <a:solidFill>
              <a:srgbClr val="6759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7"/>
          <p:cNvSpPr txBox="1">
            <a:spLocks noGrp="1"/>
          </p:cNvSpPr>
          <p:nvPr>
            <p:ph type="subTitle" idx="1"/>
          </p:nvPr>
        </p:nvSpPr>
        <p:spPr>
          <a:xfrm>
            <a:off x="811975" y="1627825"/>
            <a:ext cx="45750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67595E"/>
              </a:buClr>
              <a:buSzPts val="1200"/>
              <a:buFont typeface="Nunito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dirty="0"/>
          </a:p>
        </p:txBody>
      </p:sp>
      <p:sp>
        <p:nvSpPr>
          <p:cNvPr id="130" name="Google Shape;130;p7"/>
          <p:cNvSpPr>
            <a:spLocks noGrp="1"/>
          </p:cNvSpPr>
          <p:nvPr>
            <p:ph type="pic" idx="2"/>
          </p:nvPr>
        </p:nvSpPr>
        <p:spPr>
          <a:xfrm>
            <a:off x="5634025" y="1064975"/>
            <a:ext cx="2858400" cy="3192900"/>
          </a:xfrm>
          <a:prstGeom prst="roundRect">
            <a:avLst>
              <a:gd name="adj" fmla="val 16667"/>
            </a:avLst>
          </a:prstGeom>
          <a:noFill/>
          <a:ln>
            <a:noFill/>
          </a:ln>
        </p:spPr>
      </p:sp>
      <p:sp>
        <p:nvSpPr>
          <p:cNvPr id="150" name="Google Shape;150;p7"/>
          <p:cNvSpPr txBox="1">
            <a:spLocks noGrp="1"/>
          </p:cNvSpPr>
          <p:nvPr>
            <p:ph type="title"/>
          </p:nvPr>
        </p:nvSpPr>
        <p:spPr>
          <a:xfrm>
            <a:off x="720000" y="762125"/>
            <a:ext cx="4575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 name="Group 1">
            <a:extLst>
              <a:ext uri="{FF2B5EF4-FFF2-40B4-BE49-F238E27FC236}">
                <a16:creationId xmlns:a16="http://schemas.microsoft.com/office/drawing/2014/main" id="{11ED7D99-77E3-CACD-F90B-8F361C272641}"/>
              </a:ext>
            </a:extLst>
          </p:cNvPr>
          <p:cNvGrpSpPr/>
          <p:nvPr userDrawn="1"/>
        </p:nvGrpSpPr>
        <p:grpSpPr>
          <a:xfrm>
            <a:off x="794438" y="506878"/>
            <a:ext cx="7759002" cy="273000"/>
            <a:chOff x="794438" y="506878"/>
            <a:chExt cx="7759002" cy="273000"/>
          </a:xfrm>
        </p:grpSpPr>
        <p:grpSp>
          <p:nvGrpSpPr>
            <p:cNvPr id="3" name="Google Shape;13;p2">
              <a:extLst>
                <a:ext uri="{FF2B5EF4-FFF2-40B4-BE49-F238E27FC236}">
                  <a16:creationId xmlns:a16="http://schemas.microsoft.com/office/drawing/2014/main" id="{D2B69F07-911F-1304-EB78-5FD0E2B8FE73}"/>
                </a:ext>
              </a:extLst>
            </p:cNvPr>
            <p:cNvGrpSpPr/>
            <p:nvPr/>
          </p:nvGrpSpPr>
          <p:grpSpPr>
            <a:xfrm>
              <a:off x="794438" y="534808"/>
              <a:ext cx="273000" cy="185406"/>
              <a:chOff x="794438" y="522095"/>
              <a:chExt cx="273000" cy="185406"/>
            </a:xfrm>
          </p:grpSpPr>
          <p:cxnSp>
            <p:nvCxnSpPr>
              <p:cNvPr id="10" name="Google Shape;14;p2">
                <a:extLst>
                  <a:ext uri="{FF2B5EF4-FFF2-40B4-BE49-F238E27FC236}">
                    <a16:creationId xmlns:a16="http://schemas.microsoft.com/office/drawing/2014/main" id="{E2F571A5-17B2-F526-365E-CC0D3BAEB5DB}"/>
                  </a:ext>
                </a:extLst>
              </p:cNvPr>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5;p2">
                <a:extLst>
                  <a:ext uri="{FF2B5EF4-FFF2-40B4-BE49-F238E27FC236}">
                    <a16:creationId xmlns:a16="http://schemas.microsoft.com/office/drawing/2014/main" id="{C965582F-8A8A-3BFF-31E5-DD2505624D1A}"/>
                  </a:ext>
                </a:extLst>
              </p:cNvPr>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6;p2">
                <a:extLst>
                  <a:ext uri="{FF2B5EF4-FFF2-40B4-BE49-F238E27FC236}">
                    <a16:creationId xmlns:a16="http://schemas.microsoft.com/office/drawing/2014/main" id="{6A9FB8CD-7DEF-FD33-4CE6-A8879A7F4C85}"/>
                  </a:ext>
                </a:extLst>
              </p:cNvPr>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oogle Shape;17;p2">
              <a:extLst>
                <a:ext uri="{FF2B5EF4-FFF2-40B4-BE49-F238E27FC236}">
                  <a16:creationId xmlns:a16="http://schemas.microsoft.com/office/drawing/2014/main" id="{035FEF09-B1B4-419A-914B-19EE4F2E7506}"/>
                </a:ext>
              </a:extLst>
            </p:cNvPr>
            <p:cNvGrpSpPr/>
            <p:nvPr/>
          </p:nvGrpSpPr>
          <p:grpSpPr>
            <a:xfrm>
              <a:off x="6166040" y="506878"/>
              <a:ext cx="2387400" cy="273000"/>
              <a:chOff x="5634025" y="516254"/>
              <a:chExt cx="2387400" cy="273000"/>
            </a:xfrm>
          </p:grpSpPr>
          <p:sp>
            <p:nvSpPr>
              <p:cNvPr id="5" name="Google Shape;18;p2">
                <a:extLst>
                  <a:ext uri="{FF2B5EF4-FFF2-40B4-BE49-F238E27FC236}">
                    <a16:creationId xmlns:a16="http://schemas.microsoft.com/office/drawing/2014/main" id="{0159C98C-B5DF-1E31-F46B-3EBA13AE81E8}"/>
                  </a:ext>
                </a:extLst>
              </p:cNvPr>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19;p2">
                <a:extLst>
                  <a:ext uri="{FF2B5EF4-FFF2-40B4-BE49-F238E27FC236}">
                    <a16:creationId xmlns:a16="http://schemas.microsoft.com/office/drawing/2014/main" id="{68BD203D-9B7E-F82F-6CC5-8F46DEA5927F}"/>
                  </a:ext>
                </a:extLst>
              </p:cNvPr>
              <p:cNvGrpSpPr/>
              <p:nvPr/>
            </p:nvGrpSpPr>
            <p:grpSpPr>
              <a:xfrm>
                <a:off x="5733981" y="574878"/>
                <a:ext cx="157455" cy="157474"/>
                <a:chOff x="7626532" y="1566956"/>
                <a:chExt cx="248313" cy="248343"/>
              </a:xfrm>
            </p:grpSpPr>
            <p:sp>
              <p:nvSpPr>
                <p:cNvPr id="7" name="Google Shape;20;p2">
                  <a:extLst>
                    <a:ext uri="{FF2B5EF4-FFF2-40B4-BE49-F238E27FC236}">
                      <a16:creationId xmlns:a16="http://schemas.microsoft.com/office/drawing/2014/main" id="{5BB058DD-F7FF-AAD2-6F1C-388A1BAB24EC}"/>
                    </a:ext>
                  </a:extLst>
                </p:cNvPr>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p2">
                  <a:extLst>
                    <a:ext uri="{FF2B5EF4-FFF2-40B4-BE49-F238E27FC236}">
                      <a16:creationId xmlns:a16="http://schemas.microsoft.com/office/drawing/2014/main" id="{55CEDB12-7B2B-D585-D97A-4E2726F002DB}"/>
                    </a:ext>
                  </a:extLst>
                </p:cNvPr>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p2">
                  <a:extLst>
                    <a:ext uri="{FF2B5EF4-FFF2-40B4-BE49-F238E27FC236}">
                      <a16:creationId xmlns:a16="http://schemas.microsoft.com/office/drawing/2014/main" id="{98EBB01D-948F-4CAA-24A8-6816251582F7}"/>
                    </a:ext>
                  </a:extLst>
                </p:cNvPr>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 name="Slide Number Placeholder 12">
            <a:extLst>
              <a:ext uri="{FF2B5EF4-FFF2-40B4-BE49-F238E27FC236}">
                <a16:creationId xmlns:a16="http://schemas.microsoft.com/office/drawing/2014/main" id="{531711E0-16E6-BDF8-1D70-3C7F5FCA2228}"/>
              </a:ext>
            </a:extLst>
          </p:cNvPr>
          <p:cNvSpPr>
            <a:spLocks noGrp="1"/>
          </p:cNvSpPr>
          <p:nvPr>
            <p:ph type="sldNum" sz="quarter" idx="10"/>
          </p:nvPr>
        </p:nvSpPr>
        <p:spPr/>
        <p:txBody>
          <a:bodyPr/>
          <a:lstStyle/>
          <a:p>
            <a:fld id="{B4419AD9-9A55-4C37-89EB-8B473A5177E9}" type="slidenum">
              <a:rPr lang="en-US" smtClean="0"/>
              <a:pPr/>
              <a:t>‹#›</a:t>
            </a:fld>
            <a:endParaRPr lang="en-US"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51"/>
        <p:cNvGrpSpPr/>
        <p:nvPr/>
      </p:nvGrpSpPr>
      <p:grpSpPr>
        <a:xfrm>
          <a:off x="0" y="0"/>
          <a:ext cx="0" cy="0"/>
          <a:chOff x="0" y="0"/>
          <a:chExt cx="0" cy="0"/>
        </a:xfrm>
      </p:grpSpPr>
      <p:sp>
        <p:nvSpPr>
          <p:cNvPr id="152" name="Google Shape;152;p8"/>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8"/>
          <p:cNvSpPr/>
          <p:nvPr/>
        </p:nvSpPr>
        <p:spPr>
          <a:xfrm>
            <a:off x="4915376" y="4167393"/>
            <a:ext cx="4291800" cy="2699400"/>
          </a:xfrm>
          <a:prstGeom prst="ellipse">
            <a:avLst/>
          </a:pr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60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 name="Group 1">
            <a:extLst>
              <a:ext uri="{FF2B5EF4-FFF2-40B4-BE49-F238E27FC236}">
                <a16:creationId xmlns:a16="http://schemas.microsoft.com/office/drawing/2014/main" id="{4287BFAE-7A8F-1453-E5D1-EE9504549F66}"/>
              </a:ext>
            </a:extLst>
          </p:cNvPr>
          <p:cNvGrpSpPr/>
          <p:nvPr userDrawn="1"/>
        </p:nvGrpSpPr>
        <p:grpSpPr>
          <a:xfrm>
            <a:off x="794438" y="506878"/>
            <a:ext cx="7759002" cy="273000"/>
            <a:chOff x="794438" y="506878"/>
            <a:chExt cx="7759002" cy="273000"/>
          </a:xfrm>
        </p:grpSpPr>
        <p:grpSp>
          <p:nvGrpSpPr>
            <p:cNvPr id="3" name="Google Shape;13;p2">
              <a:extLst>
                <a:ext uri="{FF2B5EF4-FFF2-40B4-BE49-F238E27FC236}">
                  <a16:creationId xmlns:a16="http://schemas.microsoft.com/office/drawing/2014/main" id="{E08696EA-E1DC-653F-1064-93A00F21F291}"/>
                </a:ext>
              </a:extLst>
            </p:cNvPr>
            <p:cNvGrpSpPr/>
            <p:nvPr/>
          </p:nvGrpSpPr>
          <p:grpSpPr>
            <a:xfrm>
              <a:off x="794438" y="534808"/>
              <a:ext cx="273000" cy="185406"/>
              <a:chOff x="794438" y="522095"/>
              <a:chExt cx="273000" cy="185406"/>
            </a:xfrm>
          </p:grpSpPr>
          <p:cxnSp>
            <p:nvCxnSpPr>
              <p:cNvPr id="10" name="Google Shape;14;p2">
                <a:extLst>
                  <a:ext uri="{FF2B5EF4-FFF2-40B4-BE49-F238E27FC236}">
                    <a16:creationId xmlns:a16="http://schemas.microsoft.com/office/drawing/2014/main" id="{A51217FE-FB60-9C80-B36F-2CDD8C689B4A}"/>
                  </a:ext>
                </a:extLst>
              </p:cNvPr>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5;p2">
                <a:extLst>
                  <a:ext uri="{FF2B5EF4-FFF2-40B4-BE49-F238E27FC236}">
                    <a16:creationId xmlns:a16="http://schemas.microsoft.com/office/drawing/2014/main" id="{8AFD8AC1-C714-8664-463C-0CAFCBC9060C}"/>
                  </a:ext>
                </a:extLst>
              </p:cNvPr>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6;p2">
                <a:extLst>
                  <a:ext uri="{FF2B5EF4-FFF2-40B4-BE49-F238E27FC236}">
                    <a16:creationId xmlns:a16="http://schemas.microsoft.com/office/drawing/2014/main" id="{10825ECA-BB08-713F-FC8E-A5F8968E3173}"/>
                  </a:ext>
                </a:extLst>
              </p:cNvPr>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oogle Shape;17;p2">
              <a:extLst>
                <a:ext uri="{FF2B5EF4-FFF2-40B4-BE49-F238E27FC236}">
                  <a16:creationId xmlns:a16="http://schemas.microsoft.com/office/drawing/2014/main" id="{0CE1B6DC-5D7D-CC77-3294-DA60C9A0740A}"/>
                </a:ext>
              </a:extLst>
            </p:cNvPr>
            <p:cNvGrpSpPr/>
            <p:nvPr/>
          </p:nvGrpSpPr>
          <p:grpSpPr>
            <a:xfrm>
              <a:off x="6166040" y="506878"/>
              <a:ext cx="2387400" cy="273000"/>
              <a:chOff x="5634025" y="516254"/>
              <a:chExt cx="2387400" cy="273000"/>
            </a:xfrm>
          </p:grpSpPr>
          <p:sp>
            <p:nvSpPr>
              <p:cNvPr id="5" name="Google Shape;18;p2">
                <a:extLst>
                  <a:ext uri="{FF2B5EF4-FFF2-40B4-BE49-F238E27FC236}">
                    <a16:creationId xmlns:a16="http://schemas.microsoft.com/office/drawing/2014/main" id="{D7F3110D-970B-63E5-5B2C-19746F3B0A3E}"/>
                  </a:ext>
                </a:extLst>
              </p:cNvPr>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19;p2">
                <a:extLst>
                  <a:ext uri="{FF2B5EF4-FFF2-40B4-BE49-F238E27FC236}">
                    <a16:creationId xmlns:a16="http://schemas.microsoft.com/office/drawing/2014/main" id="{D682D66E-657E-EAC9-4D95-091797C91EEB}"/>
                  </a:ext>
                </a:extLst>
              </p:cNvPr>
              <p:cNvGrpSpPr/>
              <p:nvPr/>
            </p:nvGrpSpPr>
            <p:grpSpPr>
              <a:xfrm>
                <a:off x="5733981" y="574878"/>
                <a:ext cx="157455" cy="157474"/>
                <a:chOff x="7626532" y="1566956"/>
                <a:chExt cx="248313" cy="248343"/>
              </a:xfrm>
            </p:grpSpPr>
            <p:sp>
              <p:nvSpPr>
                <p:cNvPr id="7" name="Google Shape;20;p2">
                  <a:extLst>
                    <a:ext uri="{FF2B5EF4-FFF2-40B4-BE49-F238E27FC236}">
                      <a16:creationId xmlns:a16="http://schemas.microsoft.com/office/drawing/2014/main" id="{449C74A6-1225-EF32-39F3-F18A758CDD66}"/>
                    </a:ext>
                  </a:extLst>
                </p:cNvPr>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p2">
                  <a:extLst>
                    <a:ext uri="{FF2B5EF4-FFF2-40B4-BE49-F238E27FC236}">
                      <a16:creationId xmlns:a16="http://schemas.microsoft.com/office/drawing/2014/main" id="{52BED40B-6D5E-F9F3-0D98-89F4A9E7F286}"/>
                    </a:ext>
                  </a:extLst>
                </p:cNvPr>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p2">
                  <a:extLst>
                    <a:ext uri="{FF2B5EF4-FFF2-40B4-BE49-F238E27FC236}">
                      <a16:creationId xmlns:a16="http://schemas.microsoft.com/office/drawing/2014/main" id="{0B143426-CB53-0D60-8654-AFE3676E9DE3}"/>
                    </a:ext>
                  </a:extLst>
                </p:cNvPr>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 name="Slide Number Placeholder 12">
            <a:extLst>
              <a:ext uri="{FF2B5EF4-FFF2-40B4-BE49-F238E27FC236}">
                <a16:creationId xmlns:a16="http://schemas.microsoft.com/office/drawing/2014/main" id="{E1F9AAA8-2E87-968B-5F71-F841DAEDD248}"/>
              </a:ext>
            </a:extLst>
          </p:cNvPr>
          <p:cNvSpPr>
            <a:spLocks noGrp="1"/>
          </p:cNvSpPr>
          <p:nvPr>
            <p:ph type="sldNum" sz="quarter" idx="10"/>
          </p:nvPr>
        </p:nvSpPr>
        <p:spPr/>
        <p:txBody>
          <a:bodyPr/>
          <a:lstStyle/>
          <a:p>
            <a:fld id="{B4419AD9-9A55-4C37-89EB-8B473A5177E9}" type="slidenum">
              <a:rPr lang="en-US" smtClean="0"/>
              <a:pPr/>
              <a:t>‹#›</a:t>
            </a:fld>
            <a:endParaRPr lang="en-US"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74"/>
        <p:cNvGrpSpPr/>
        <p:nvPr/>
      </p:nvGrpSpPr>
      <p:grpSpPr>
        <a:xfrm>
          <a:off x="0" y="0"/>
          <a:ext cx="0" cy="0"/>
          <a:chOff x="0" y="0"/>
          <a:chExt cx="0" cy="0"/>
        </a:xfrm>
      </p:grpSpPr>
      <p:sp>
        <p:nvSpPr>
          <p:cNvPr id="175" name="Google Shape;175;p9"/>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rot="-4080314">
            <a:off x="-2065524" y="1779314"/>
            <a:ext cx="4291871" cy="2699376"/>
          </a:xfrm>
          <a:prstGeom prst="ellipse">
            <a:avLst/>
          </a:prstGeom>
          <a:noFill/>
          <a:ln w="9525" cap="flat" cmpd="sng">
            <a:solidFill>
              <a:srgbClr val="6759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178" name="Google Shape;178;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2" name="Group 1">
            <a:extLst>
              <a:ext uri="{FF2B5EF4-FFF2-40B4-BE49-F238E27FC236}">
                <a16:creationId xmlns:a16="http://schemas.microsoft.com/office/drawing/2014/main" id="{9BE8C66C-8BAA-CECF-9664-5421A0BD9DD1}"/>
              </a:ext>
            </a:extLst>
          </p:cNvPr>
          <p:cNvGrpSpPr/>
          <p:nvPr userDrawn="1"/>
        </p:nvGrpSpPr>
        <p:grpSpPr>
          <a:xfrm>
            <a:off x="794438" y="506878"/>
            <a:ext cx="7759002" cy="273000"/>
            <a:chOff x="794438" y="506878"/>
            <a:chExt cx="7759002" cy="273000"/>
          </a:xfrm>
        </p:grpSpPr>
        <p:grpSp>
          <p:nvGrpSpPr>
            <p:cNvPr id="3" name="Google Shape;13;p2">
              <a:extLst>
                <a:ext uri="{FF2B5EF4-FFF2-40B4-BE49-F238E27FC236}">
                  <a16:creationId xmlns:a16="http://schemas.microsoft.com/office/drawing/2014/main" id="{FB937D51-BB7D-03A6-7CED-207ABC7D4871}"/>
                </a:ext>
              </a:extLst>
            </p:cNvPr>
            <p:cNvGrpSpPr/>
            <p:nvPr/>
          </p:nvGrpSpPr>
          <p:grpSpPr>
            <a:xfrm>
              <a:off x="794438" y="534808"/>
              <a:ext cx="273000" cy="185406"/>
              <a:chOff x="794438" y="522095"/>
              <a:chExt cx="273000" cy="185406"/>
            </a:xfrm>
          </p:grpSpPr>
          <p:cxnSp>
            <p:nvCxnSpPr>
              <p:cNvPr id="10" name="Google Shape;14;p2">
                <a:extLst>
                  <a:ext uri="{FF2B5EF4-FFF2-40B4-BE49-F238E27FC236}">
                    <a16:creationId xmlns:a16="http://schemas.microsoft.com/office/drawing/2014/main" id="{B34B36E9-C2D4-0B64-C42F-1A68F288F3CF}"/>
                  </a:ext>
                </a:extLst>
              </p:cNvPr>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5;p2">
                <a:extLst>
                  <a:ext uri="{FF2B5EF4-FFF2-40B4-BE49-F238E27FC236}">
                    <a16:creationId xmlns:a16="http://schemas.microsoft.com/office/drawing/2014/main" id="{B9012939-FB3A-B10C-6830-A9D947C6B1C9}"/>
                  </a:ext>
                </a:extLst>
              </p:cNvPr>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6;p2">
                <a:extLst>
                  <a:ext uri="{FF2B5EF4-FFF2-40B4-BE49-F238E27FC236}">
                    <a16:creationId xmlns:a16="http://schemas.microsoft.com/office/drawing/2014/main" id="{E9DFA446-499E-B008-14B5-15FF88C3E16E}"/>
                  </a:ext>
                </a:extLst>
              </p:cNvPr>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oogle Shape;17;p2">
              <a:extLst>
                <a:ext uri="{FF2B5EF4-FFF2-40B4-BE49-F238E27FC236}">
                  <a16:creationId xmlns:a16="http://schemas.microsoft.com/office/drawing/2014/main" id="{D2F3902D-6350-60A9-7EE7-99F6808278E9}"/>
                </a:ext>
              </a:extLst>
            </p:cNvPr>
            <p:cNvGrpSpPr/>
            <p:nvPr/>
          </p:nvGrpSpPr>
          <p:grpSpPr>
            <a:xfrm>
              <a:off x="6166040" y="506878"/>
              <a:ext cx="2387400" cy="273000"/>
              <a:chOff x="5634025" y="516254"/>
              <a:chExt cx="2387400" cy="273000"/>
            </a:xfrm>
          </p:grpSpPr>
          <p:sp>
            <p:nvSpPr>
              <p:cNvPr id="5" name="Google Shape;18;p2">
                <a:extLst>
                  <a:ext uri="{FF2B5EF4-FFF2-40B4-BE49-F238E27FC236}">
                    <a16:creationId xmlns:a16="http://schemas.microsoft.com/office/drawing/2014/main" id="{7E8527AC-01A6-255F-200E-52097E5725B1}"/>
                  </a:ext>
                </a:extLst>
              </p:cNvPr>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19;p2">
                <a:extLst>
                  <a:ext uri="{FF2B5EF4-FFF2-40B4-BE49-F238E27FC236}">
                    <a16:creationId xmlns:a16="http://schemas.microsoft.com/office/drawing/2014/main" id="{8D1FDF50-526E-A402-EA11-72A7FC90D588}"/>
                  </a:ext>
                </a:extLst>
              </p:cNvPr>
              <p:cNvGrpSpPr/>
              <p:nvPr/>
            </p:nvGrpSpPr>
            <p:grpSpPr>
              <a:xfrm>
                <a:off x="5733981" y="574878"/>
                <a:ext cx="157455" cy="157474"/>
                <a:chOff x="7626532" y="1566956"/>
                <a:chExt cx="248313" cy="248343"/>
              </a:xfrm>
            </p:grpSpPr>
            <p:sp>
              <p:nvSpPr>
                <p:cNvPr id="7" name="Google Shape;20;p2">
                  <a:extLst>
                    <a:ext uri="{FF2B5EF4-FFF2-40B4-BE49-F238E27FC236}">
                      <a16:creationId xmlns:a16="http://schemas.microsoft.com/office/drawing/2014/main" id="{2E1E8516-B98A-9727-FA32-928A22948305}"/>
                    </a:ext>
                  </a:extLst>
                </p:cNvPr>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p2">
                  <a:extLst>
                    <a:ext uri="{FF2B5EF4-FFF2-40B4-BE49-F238E27FC236}">
                      <a16:creationId xmlns:a16="http://schemas.microsoft.com/office/drawing/2014/main" id="{C01F2B3B-94B9-9BA0-45A8-CBE15C1AFD27}"/>
                    </a:ext>
                  </a:extLst>
                </p:cNvPr>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p2">
                  <a:extLst>
                    <a:ext uri="{FF2B5EF4-FFF2-40B4-BE49-F238E27FC236}">
                      <a16:creationId xmlns:a16="http://schemas.microsoft.com/office/drawing/2014/main" id="{78F58352-3334-446A-28EB-7F0F44A455FB}"/>
                    </a:ext>
                  </a:extLst>
                </p:cNvPr>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 name="Slide Number Placeholder 12">
            <a:extLst>
              <a:ext uri="{FF2B5EF4-FFF2-40B4-BE49-F238E27FC236}">
                <a16:creationId xmlns:a16="http://schemas.microsoft.com/office/drawing/2014/main" id="{DE7AC6E6-2B77-FD78-294A-B7240640CD93}"/>
              </a:ext>
            </a:extLst>
          </p:cNvPr>
          <p:cNvSpPr>
            <a:spLocks noGrp="1"/>
          </p:cNvSpPr>
          <p:nvPr>
            <p:ph type="sldNum" sz="quarter" idx="10"/>
          </p:nvPr>
        </p:nvSpPr>
        <p:spPr/>
        <p:txBody>
          <a:bodyPr/>
          <a:lstStyle/>
          <a:p>
            <a:fld id="{B4419AD9-9A55-4C37-89EB-8B473A5177E9}" type="slidenum">
              <a:rPr lang="en-US" smtClean="0"/>
              <a:pPr/>
              <a:t>‹#›</a:t>
            </a:fld>
            <a:endParaRPr lang="en-US"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98"/>
        <p:cNvGrpSpPr/>
        <p:nvPr/>
      </p:nvGrpSpPr>
      <p:grpSpPr>
        <a:xfrm>
          <a:off x="0" y="0"/>
          <a:ext cx="0" cy="0"/>
          <a:chOff x="0" y="0"/>
          <a:chExt cx="0" cy="0"/>
        </a:xfrm>
      </p:grpSpPr>
      <p:sp>
        <p:nvSpPr>
          <p:cNvPr id="199" name="Google Shape;199;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 name="Slide Number Placeholder 1">
            <a:extLst>
              <a:ext uri="{FF2B5EF4-FFF2-40B4-BE49-F238E27FC236}">
                <a16:creationId xmlns:a16="http://schemas.microsoft.com/office/drawing/2014/main" id="{141FC6B0-4BAF-F543-438E-7E3EEA9E8FC7}"/>
              </a:ext>
            </a:extLst>
          </p:cNvPr>
          <p:cNvSpPr>
            <a:spLocks noGrp="1"/>
          </p:cNvSpPr>
          <p:nvPr>
            <p:ph type="sldNum" sz="quarter" idx="10"/>
          </p:nvPr>
        </p:nvSpPr>
        <p:spPr/>
        <p:txBody>
          <a:bodyPr/>
          <a:lstStyle/>
          <a:p>
            <a:fld id="{B4419AD9-9A55-4C37-89EB-8B473A5177E9}"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userDrawn="1">
  <p:cSld name="BLANK">
    <p:bg>
      <p:bgPr>
        <a:solidFill>
          <a:srgbClr val="FFFFFF"/>
        </a:solidFill>
        <a:effectLst/>
      </p:bgPr>
    </p:bg>
    <p:spTree>
      <p:nvGrpSpPr>
        <p:cNvPr id="1" name="Shape 223"/>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060C994-E102-84D3-8546-727598179EF7}"/>
              </a:ext>
            </a:extLst>
          </p:cNvPr>
          <p:cNvSpPr>
            <a:spLocks noGrp="1"/>
          </p:cNvSpPr>
          <p:nvPr>
            <p:ph type="sldNum" sz="quarter" idx="10"/>
          </p:nvPr>
        </p:nvSpPr>
        <p:spPr/>
        <p:txBody>
          <a:bodyPr/>
          <a:lstStyle/>
          <a:p>
            <a:fld id="{B4419AD9-9A55-4C37-89EB-8B473A5177E9}" type="slidenum">
              <a:rPr lang="en-US" smtClean="0"/>
              <a:pPr/>
              <a:t>‹#›</a:t>
            </a:fld>
            <a:endParaRPr lang="en-US" dirty="0"/>
          </a:p>
        </p:txBody>
      </p:sp>
      <p:sp>
        <p:nvSpPr>
          <p:cNvPr id="3" name="Title 2">
            <a:extLst>
              <a:ext uri="{FF2B5EF4-FFF2-40B4-BE49-F238E27FC236}">
                <a16:creationId xmlns:a16="http://schemas.microsoft.com/office/drawing/2014/main" id="{8F645BEF-7D03-F9D9-69A5-F0EC83FA9BD5}"/>
              </a:ext>
            </a:extLst>
          </p:cNvPr>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24"/>
        <p:cNvGrpSpPr/>
        <p:nvPr/>
      </p:nvGrpSpPr>
      <p:grpSpPr>
        <a:xfrm>
          <a:off x="0" y="0"/>
          <a:ext cx="0" cy="0"/>
          <a:chOff x="0" y="0"/>
          <a:chExt cx="0" cy="0"/>
        </a:xfrm>
      </p:grpSpPr>
      <p:sp>
        <p:nvSpPr>
          <p:cNvPr id="225" name="Google Shape;225;p13"/>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3"/>
          <p:cNvSpPr/>
          <p:nvPr/>
        </p:nvSpPr>
        <p:spPr>
          <a:xfrm rot="606218">
            <a:off x="316691" y="4397046"/>
            <a:ext cx="3362038" cy="2114466"/>
          </a:xfrm>
          <a:prstGeom prst="ellipse">
            <a:avLst/>
          </a:prstGeom>
          <a:noFill/>
          <a:ln w="9525" cap="flat" cmpd="sng">
            <a:solidFill>
              <a:srgbClr val="6759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3"/>
          <p:cNvSpPr txBox="1">
            <a:spLocks noGrp="1"/>
          </p:cNvSpPr>
          <p:nvPr>
            <p:ph type="title" hasCustomPrompt="1"/>
          </p:nvPr>
        </p:nvSpPr>
        <p:spPr>
          <a:xfrm>
            <a:off x="720000" y="1633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8" name="Google Shape;228;p13"/>
          <p:cNvSpPr txBox="1">
            <a:spLocks noGrp="1"/>
          </p:cNvSpPr>
          <p:nvPr>
            <p:ph type="title" idx="2" hasCustomPrompt="1"/>
          </p:nvPr>
        </p:nvSpPr>
        <p:spPr>
          <a:xfrm>
            <a:off x="720000" y="30666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29" name="Google Shape;229;p13"/>
          <p:cNvSpPr txBox="1">
            <a:spLocks noGrp="1"/>
          </p:cNvSpPr>
          <p:nvPr>
            <p:ph type="title" idx="3" hasCustomPrompt="1"/>
          </p:nvPr>
        </p:nvSpPr>
        <p:spPr>
          <a:xfrm>
            <a:off x="3419275" y="1633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0" name="Google Shape;230;p13"/>
          <p:cNvSpPr txBox="1">
            <a:spLocks noGrp="1"/>
          </p:cNvSpPr>
          <p:nvPr>
            <p:ph type="title" idx="4" hasCustomPrompt="1"/>
          </p:nvPr>
        </p:nvSpPr>
        <p:spPr>
          <a:xfrm>
            <a:off x="3419275" y="30666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1" name="Google Shape;231;p13"/>
          <p:cNvSpPr txBox="1">
            <a:spLocks noGrp="1"/>
          </p:cNvSpPr>
          <p:nvPr>
            <p:ph type="title" idx="5" hasCustomPrompt="1"/>
          </p:nvPr>
        </p:nvSpPr>
        <p:spPr>
          <a:xfrm>
            <a:off x="6118550" y="1633283"/>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2" name="Google Shape;232;p13"/>
          <p:cNvSpPr txBox="1">
            <a:spLocks noGrp="1"/>
          </p:cNvSpPr>
          <p:nvPr>
            <p:ph type="title" idx="6" hasCustomPrompt="1"/>
          </p:nvPr>
        </p:nvSpPr>
        <p:spPr>
          <a:xfrm>
            <a:off x="6118550" y="3066691"/>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33" name="Google Shape;233;p13"/>
          <p:cNvSpPr txBox="1">
            <a:spLocks noGrp="1"/>
          </p:cNvSpPr>
          <p:nvPr>
            <p:ph type="subTitle" idx="1"/>
          </p:nvPr>
        </p:nvSpPr>
        <p:spPr>
          <a:xfrm>
            <a:off x="720000" y="20648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1800" b="1">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234" name="Google Shape;234;p13"/>
          <p:cNvSpPr txBox="1">
            <a:spLocks noGrp="1"/>
          </p:cNvSpPr>
          <p:nvPr>
            <p:ph type="subTitle" idx="7"/>
          </p:nvPr>
        </p:nvSpPr>
        <p:spPr>
          <a:xfrm>
            <a:off x="3419275" y="20648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1800" b="1">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235" name="Google Shape;235;p13"/>
          <p:cNvSpPr txBox="1">
            <a:spLocks noGrp="1"/>
          </p:cNvSpPr>
          <p:nvPr>
            <p:ph type="subTitle" idx="8"/>
          </p:nvPr>
        </p:nvSpPr>
        <p:spPr>
          <a:xfrm>
            <a:off x="6118550" y="206487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1800" b="1">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236" name="Google Shape;236;p13"/>
          <p:cNvSpPr txBox="1">
            <a:spLocks noGrp="1"/>
          </p:cNvSpPr>
          <p:nvPr>
            <p:ph type="subTitle" idx="9"/>
          </p:nvPr>
        </p:nvSpPr>
        <p:spPr>
          <a:xfrm>
            <a:off x="720000" y="34983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1800" b="1">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237" name="Google Shape;237;p13"/>
          <p:cNvSpPr txBox="1">
            <a:spLocks noGrp="1"/>
          </p:cNvSpPr>
          <p:nvPr>
            <p:ph type="subTitle" idx="13"/>
          </p:nvPr>
        </p:nvSpPr>
        <p:spPr>
          <a:xfrm>
            <a:off x="3419275" y="34983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1800" b="1">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238" name="Google Shape;238;p13"/>
          <p:cNvSpPr txBox="1">
            <a:spLocks noGrp="1"/>
          </p:cNvSpPr>
          <p:nvPr>
            <p:ph type="subTitle" idx="14"/>
          </p:nvPr>
        </p:nvSpPr>
        <p:spPr>
          <a:xfrm>
            <a:off x="6118550" y="34983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None/>
              <a:defRPr sz="1800" b="1">
                <a:solidFill>
                  <a:schemeClr val="dk1"/>
                </a:solidFill>
              </a:defRPr>
            </a:lvl1pPr>
            <a:lvl2pPr lvl="1" rtl="0">
              <a:lnSpc>
                <a:spcPct val="100000"/>
              </a:lnSpc>
              <a:spcBef>
                <a:spcPts val="0"/>
              </a:spcBef>
              <a:spcAft>
                <a:spcPts val="0"/>
              </a:spcAft>
              <a:buSzPts val="2400"/>
              <a:buNone/>
              <a:defRPr sz="2400" b="1"/>
            </a:lvl2pPr>
            <a:lvl3pPr lvl="2" rtl="0">
              <a:lnSpc>
                <a:spcPct val="100000"/>
              </a:lnSpc>
              <a:spcBef>
                <a:spcPts val="0"/>
              </a:spcBef>
              <a:spcAft>
                <a:spcPts val="0"/>
              </a:spcAft>
              <a:buSzPts val="2400"/>
              <a:buNone/>
              <a:defRPr sz="2400" b="1"/>
            </a:lvl3pPr>
            <a:lvl4pPr lvl="3" rtl="0">
              <a:lnSpc>
                <a:spcPct val="100000"/>
              </a:lnSpc>
              <a:spcBef>
                <a:spcPts val="0"/>
              </a:spcBef>
              <a:spcAft>
                <a:spcPts val="0"/>
              </a:spcAft>
              <a:buSzPts val="2400"/>
              <a:buNone/>
              <a:defRPr sz="2400" b="1"/>
            </a:lvl4pPr>
            <a:lvl5pPr lvl="4" rtl="0">
              <a:lnSpc>
                <a:spcPct val="100000"/>
              </a:lnSpc>
              <a:spcBef>
                <a:spcPts val="0"/>
              </a:spcBef>
              <a:spcAft>
                <a:spcPts val="0"/>
              </a:spcAft>
              <a:buSzPts val="2400"/>
              <a:buNone/>
              <a:defRPr sz="2400" b="1"/>
            </a:lvl5pPr>
            <a:lvl6pPr lvl="5" rtl="0">
              <a:lnSpc>
                <a:spcPct val="100000"/>
              </a:lnSpc>
              <a:spcBef>
                <a:spcPts val="0"/>
              </a:spcBef>
              <a:spcAft>
                <a:spcPts val="0"/>
              </a:spcAft>
              <a:buSzPts val="2400"/>
              <a:buNone/>
              <a:defRPr sz="2400" b="1"/>
            </a:lvl6pPr>
            <a:lvl7pPr lvl="6" rtl="0">
              <a:lnSpc>
                <a:spcPct val="100000"/>
              </a:lnSpc>
              <a:spcBef>
                <a:spcPts val="0"/>
              </a:spcBef>
              <a:spcAft>
                <a:spcPts val="0"/>
              </a:spcAft>
              <a:buSzPts val="2400"/>
              <a:buNone/>
              <a:defRPr sz="2400" b="1"/>
            </a:lvl7pPr>
            <a:lvl8pPr lvl="7" rtl="0">
              <a:lnSpc>
                <a:spcPct val="100000"/>
              </a:lnSpc>
              <a:spcBef>
                <a:spcPts val="0"/>
              </a:spcBef>
              <a:spcAft>
                <a:spcPts val="0"/>
              </a:spcAft>
              <a:buSzPts val="2400"/>
              <a:buNone/>
              <a:defRPr sz="2400" b="1"/>
            </a:lvl8pPr>
            <a:lvl9pPr lvl="8" rtl="0">
              <a:lnSpc>
                <a:spcPct val="100000"/>
              </a:lnSpc>
              <a:spcBef>
                <a:spcPts val="0"/>
              </a:spcBef>
              <a:spcAft>
                <a:spcPts val="0"/>
              </a:spcAft>
              <a:buSzPts val="2400"/>
              <a:buNone/>
              <a:defRPr sz="2400" b="1"/>
            </a:lvl9pPr>
          </a:lstStyle>
          <a:p>
            <a:endParaRPr/>
          </a:p>
        </p:txBody>
      </p:sp>
      <p:sp>
        <p:nvSpPr>
          <p:cNvPr id="239" name="Google Shape;239;p13"/>
          <p:cNvSpPr txBox="1">
            <a:spLocks noGrp="1"/>
          </p:cNvSpPr>
          <p:nvPr>
            <p:ph type="title" idx="15"/>
          </p:nvPr>
        </p:nvSpPr>
        <p:spPr>
          <a:xfrm>
            <a:off x="720000" y="7621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 name="Group 1">
            <a:extLst>
              <a:ext uri="{FF2B5EF4-FFF2-40B4-BE49-F238E27FC236}">
                <a16:creationId xmlns:a16="http://schemas.microsoft.com/office/drawing/2014/main" id="{ED56F262-E989-C262-B070-82A3C7B084DE}"/>
              </a:ext>
            </a:extLst>
          </p:cNvPr>
          <p:cNvGrpSpPr/>
          <p:nvPr userDrawn="1"/>
        </p:nvGrpSpPr>
        <p:grpSpPr>
          <a:xfrm>
            <a:off x="794438" y="506878"/>
            <a:ext cx="7759002" cy="273000"/>
            <a:chOff x="794438" y="506878"/>
            <a:chExt cx="7759002" cy="273000"/>
          </a:xfrm>
        </p:grpSpPr>
        <p:grpSp>
          <p:nvGrpSpPr>
            <p:cNvPr id="3" name="Google Shape;13;p2">
              <a:extLst>
                <a:ext uri="{FF2B5EF4-FFF2-40B4-BE49-F238E27FC236}">
                  <a16:creationId xmlns:a16="http://schemas.microsoft.com/office/drawing/2014/main" id="{247134F0-0ABB-EF73-C4F9-CE70B19AE681}"/>
                </a:ext>
              </a:extLst>
            </p:cNvPr>
            <p:cNvGrpSpPr/>
            <p:nvPr/>
          </p:nvGrpSpPr>
          <p:grpSpPr>
            <a:xfrm>
              <a:off x="794438" y="534808"/>
              <a:ext cx="273000" cy="185406"/>
              <a:chOff x="794438" y="522095"/>
              <a:chExt cx="273000" cy="185406"/>
            </a:xfrm>
          </p:grpSpPr>
          <p:cxnSp>
            <p:nvCxnSpPr>
              <p:cNvPr id="10" name="Google Shape;14;p2">
                <a:extLst>
                  <a:ext uri="{FF2B5EF4-FFF2-40B4-BE49-F238E27FC236}">
                    <a16:creationId xmlns:a16="http://schemas.microsoft.com/office/drawing/2014/main" id="{41B1EA05-4DA4-477B-D75B-EB8B92FEDFCE}"/>
                  </a:ext>
                </a:extLst>
              </p:cNvPr>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5;p2">
                <a:extLst>
                  <a:ext uri="{FF2B5EF4-FFF2-40B4-BE49-F238E27FC236}">
                    <a16:creationId xmlns:a16="http://schemas.microsoft.com/office/drawing/2014/main" id="{FD093571-9769-0162-B9B8-75DEABA397AF}"/>
                  </a:ext>
                </a:extLst>
              </p:cNvPr>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6;p2">
                <a:extLst>
                  <a:ext uri="{FF2B5EF4-FFF2-40B4-BE49-F238E27FC236}">
                    <a16:creationId xmlns:a16="http://schemas.microsoft.com/office/drawing/2014/main" id="{0E001B7F-C4D3-C50F-77CB-9535551A1685}"/>
                  </a:ext>
                </a:extLst>
              </p:cNvPr>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oogle Shape;17;p2">
              <a:extLst>
                <a:ext uri="{FF2B5EF4-FFF2-40B4-BE49-F238E27FC236}">
                  <a16:creationId xmlns:a16="http://schemas.microsoft.com/office/drawing/2014/main" id="{27105692-E99D-2E82-A172-19D0E401E74C}"/>
                </a:ext>
              </a:extLst>
            </p:cNvPr>
            <p:cNvGrpSpPr/>
            <p:nvPr/>
          </p:nvGrpSpPr>
          <p:grpSpPr>
            <a:xfrm>
              <a:off x="6166040" y="506878"/>
              <a:ext cx="2387400" cy="273000"/>
              <a:chOff x="5634025" y="516254"/>
              <a:chExt cx="2387400" cy="273000"/>
            </a:xfrm>
          </p:grpSpPr>
          <p:sp>
            <p:nvSpPr>
              <p:cNvPr id="5" name="Google Shape;18;p2">
                <a:extLst>
                  <a:ext uri="{FF2B5EF4-FFF2-40B4-BE49-F238E27FC236}">
                    <a16:creationId xmlns:a16="http://schemas.microsoft.com/office/drawing/2014/main" id="{76C76742-8689-A3E0-9908-E7D8F7B2568D}"/>
                  </a:ext>
                </a:extLst>
              </p:cNvPr>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19;p2">
                <a:extLst>
                  <a:ext uri="{FF2B5EF4-FFF2-40B4-BE49-F238E27FC236}">
                    <a16:creationId xmlns:a16="http://schemas.microsoft.com/office/drawing/2014/main" id="{DDE631DB-DAA9-EC8D-4273-41051FE1C771}"/>
                  </a:ext>
                </a:extLst>
              </p:cNvPr>
              <p:cNvGrpSpPr/>
              <p:nvPr/>
            </p:nvGrpSpPr>
            <p:grpSpPr>
              <a:xfrm>
                <a:off x="5733981" y="574878"/>
                <a:ext cx="157455" cy="157474"/>
                <a:chOff x="7626532" y="1566956"/>
                <a:chExt cx="248313" cy="248343"/>
              </a:xfrm>
            </p:grpSpPr>
            <p:sp>
              <p:nvSpPr>
                <p:cNvPr id="7" name="Google Shape;20;p2">
                  <a:extLst>
                    <a:ext uri="{FF2B5EF4-FFF2-40B4-BE49-F238E27FC236}">
                      <a16:creationId xmlns:a16="http://schemas.microsoft.com/office/drawing/2014/main" id="{5BA124C8-4865-CD41-113F-9D8E03063893}"/>
                    </a:ext>
                  </a:extLst>
                </p:cNvPr>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p2">
                  <a:extLst>
                    <a:ext uri="{FF2B5EF4-FFF2-40B4-BE49-F238E27FC236}">
                      <a16:creationId xmlns:a16="http://schemas.microsoft.com/office/drawing/2014/main" id="{8C51A2B0-2A81-D7EB-55CE-ADF7110766A6}"/>
                    </a:ext>
                  </a:extLst>
                </p:cNvPr>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p2">
                  <a:extLst>
                    <a:ext uri="{FF2B5EF4-FFF2-40B4-BE49-F238E27FC236}">
                      <a16:creationId xmlns:a16="http://schemas.microsoft.com/office/drawing/2014/main" id="{03EBAA73-1CFE-D5DA-606F-7A350E8D991F}"/>
                    </a:ext>
                  </a:extLst>
                </p:cNvPr>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 name="Slide Number Placeholder 12">
            <a:extLst>
              <a:ext uri="{FF2B5EF4-FFF2-40B4-BE49-F238E27FC236}">
                <a16:creationId xmlns:a16="http://schemas.microsoft.com/office/drawing/2014/main" id="{D62FAE35-8AE3-21E0-1799-8F66BBE7C32C}"/>
              </a:ext>
            </a:extLst>
          </p:cNvPr>
          <p:cNvSpPr>
            <a:spLocks noGrp="1"/>
          </p:cNvSpPr>
          <p:nvPr>
            <p:ph type="sldNum" sz="quarter" idx="16"/>
          </p:nvPr>
        </p:nvSpPr>
        <p:spPr/>
        <p:txBody>
          <a:bodyPr/>
          <a:lstStyle/>
          <a:p>
            <a:fld id="{B4419AD9-9A55-4C37-89EB-8B473A5177E9}" type="slidenum">
              <a:rPr lang="en-US" smtClean="0"/>
              <a:pPr/>
              <a:t>‹#›</a:t>
            </a:fld>
            <a:endParaRPr lang="en-US"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305"/>
        <p:cNvGrpSpPr/>
        <p:nvPr/>
      </p:nvGrpSpPr>
      <p:grpSpPr>
        <a:xfrm>
          <a:off x="0" y="0"/>
          <a:ext cx="0" cy="0"/>
          <a:chOff x="0" y="0"/>
          <a:chExt cx="0" cy="0"/>
        </a:xfrm>
      </p:grpSpPr>
      <p:sp>
        <p:nvSpPr>
          <p:cNvPr id="306" name="Google Shape;306;p16"/>
          <p:cNvSpPr/>
          <p:nvPr/>
        </p:nvSpPr>
        <p:spPr>
          <a:xfrm>
            <a:off x="284850" y="289800"/>
            <a:ext cx="8574300" cy="4563900"/>
          </a:xfrm>
          <a:prstGeom prst="roundRect">
            <a:avLst>
              <a:gd name="adj" fmla="val 8250"/>
            </a:avLst>
          </a:prstGeom>
          <a:solidFill>
            <a:schemeClr val="dk2"/>
          </a:solidFill>
          <a:ln>
            <a:noFill/>
          </a:ln>
          <a:effectLst>
            <a:outerShdw blurRad="57150" dist="76200" dir="4080000" algn="bl" rotWithShape="0">
              <a:srgbClr val="000000">
                <a:alpha val="1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6"/>
          <p:cNvSpPr/>
          <p:nvPr/>
        </p:nvSpPr>
        <p:spPr>
          <a:xfrm rot="4825503">
            <a:off x="-1892972" y="3043547"/>
            <a:ext cx="3361834" cy="2114488"/>
          </a:xfrm>
          <a:prstGeom prst="ellipse">
            <a:avLst/>
          </a:prstGeom>
          <a:noFill/>
          <a:ln w="9525" cap="flat" cmpd="sng">
            <a:solidFill>
              <a:srgbClr val="67595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6"/>
          <p:cNvSpPr txBox="1">
            <a:spLocks noGrp="1"/>
          </p:cNvSpPr>
          <p:nvPr>
            <p:ph type="subTitle" idx="1"/>
          </p:nvPr>
        </p:nvSpPr>
        <p:spPr>
          <a:xfrm>
            <a:off x="937625" y="2198825"/>
            <a:ext cx="2175300" cy="18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9" name="Google Shape;309;p16"/>
          <p:cNvSpPr txBox="1">
            <a:spLocks noGrp="1"/>
          </p:cNvSpPr>
          <p:nvPr>
            <p:ph type="subTitle" idx="2"/>
          </p:nvPr>
        </p:nvSpPr>
        <p:spPr>
          <a:xfrm>
            <a:off x="3484347" y="2198825"/>
            <a:ext cx="2175300" cy="18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0" name="Google Shape;310;p16"/>
          <p:cNvSpPr txBox="1">
            <a:spLocks noGrp="1"/>
          </p:cNvSpPr>
          <p:nvPr>
            <p:ph type="subTitle" idx="3"/>
          </p:nvPr>
        </p:nvSpPr>
        <p:spPr>
          <a:xfrm>
            <a:off x="6031075" y="2198825"/>
            <a:ext cx="2175300" cy="184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1" name="Google Shape;311;p16"/>
          <p:cNvSpPr txBox="1">
            <a:spLocks noGrp="1"/>
          </p:cNvSpPr>
          <p:nvPr>
            <p:ph type="subTitle" idx="4"/>
          </p:nvPr>
        </p:nvSpPr>
        <p:spPr>
          <a:xfrm>
            <a:off x="937625" y="1749476"/>
            <a:ext cx="2175300" cy="43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312" name="Google Shape;312;p16"/>
          <p:cNvSpPr txBox="1">
            <a:spLocks noGrp="1"/>
          </p:cNvSpPr>
          <p:nvPr>
            <p:ph type="subTitle" idx="5"/>
          </p:nvPr>
        </p:nvSpPr>
        <p:spPr>
          <a:xfrm>
            <a:off x="3484350" y="1749476"/>
            <a:ext cx="2175300" cy="43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313" name="Google Shape;313;p16"/>
          <p:cNvSpPr txBox="1">
            <a:spLocks noGrp="1"/>
          </p:cNvSpPr>
          <p:nvPr>
            <p:ph type="subTitle" idx="6"/>
          </p:nvPr>
        </p:nvSpPr>
        <p:spPr>
          <a:xfrm>
            <a:off x="6031075" y="1749476"/>
            <a:ext cx="2175300" cy="432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None/>
              <a:defRPr sz="1800" b="1">
                <a:solidFill>
                  <a:schemeClr val="dk1"/>
                </a:solidFill>
              </a:defRPr>
            </a:lvl1pPr>
            <a:lvl2pPr lvl="1" algn="ctr" rtl="0">
              <a:lnSpc>
                <a:spcPct val="100000"/>
              </a:lnSpc>
              <a:spcBef>
                <a:spcPts val="0"/>
              </a:spcBef>
              <a:spcAft>
                <a:spcPts val="0"/>
              </a:spcAft>
              <a:buSzPts val="2400"/>
              <a:buNone/>
              <a:defRPr sz="2400" b="1"/>
            </a:lvl2pPr>
            <a:lvl3pPr lvl="2" algn="ctr" rtl="0">
              <a:lnSpc>
                <a:spcPct val="100000"/>
              </a:lnSpc>
              <a:spcBef>
                <a:spcPts val="0"/>
              </a:spcBef>
              <a:spcAft>
                <a:spcPts val="0"/>
              </a:spcAft>
              <a:buSzPts val="2400"/>
              <a:buNone/>
              <a:defRPr sz="2400" b="1"/>
            </a:lvl3pPr>
            <a:lvl4pPr lvl="3" algn="ctr" rtl="0">
              <a:lnSpc>
                <a:spcPct val="100000"/>
              </a:lnSpc>
              <a:spcBef>
                <a:spcPts val="0"/>
              </a:spcBef>
              <a:spcAft>
                <a:spcPts val="0"/>
              </a:spcAft>
              <a:buSzPts val="2400"/>
              <a:buNone/>
              <a:defRPr sz="2400" b="1"/>
            </a:lvl4pPr>
            <a:lvl5pPr lvl="4" algn="ctr" rtl="0">
              <a:lnSpc>
                <a:spcPct val="100000"/>
              </a:lnSpc>
              <a:spcBef>
                <a:spcPts val="0"/>
              </a:spcBef>
              <a:spcAft>
                <a:spcPts val="0"/>
              </a:spcAft>
              <a:buSzPts val="2400"/>
              <a:buNone/>
              <a:defRPr sz="2400" b="1"/>
            </a:lvl5pPr>
            <a:lvl6pPr lvl="5" algn="ctr" rtl="0">
              <a:lnSpc>
                <a:spcPct val="100000"/>
              </a:lnSpc>
              <a:spcBef>
                <a:spcPts val="0"/>
              </a:spcBef>
              <a:spcAft>
                <a:spcPts val="0"/>
              </a:spcAft>
              <a:buSzPts val="2400"/>
              <a:buNone/>
              <a:defRPr sz="2400" b="1"/>
            </a:lvl6pPr>
            <a:lvl7pPr lvl="6" algn="ctr" rtl="0">
              <a:lnSpc>
                <a:spcPct val="100000"/>
              </a:lnSpc>
              <a:spcBef>
                <a:spcPts val="0"/>
              </a:spcBef>
              <a:spcAft>
                <a:spcPts val="0"/>
              </a:spcAft>
              <a:buSzPts val="2400"/>
              <a:buNone/>
              <a:defRPr sz="2400" b="1"/>
            </a:lvl7pPr>
            <a:lvl8pPr lvl="7" algn="ctr" rtl="0">
              <a:lnSpc>
                <a:spcPct val="100000"/>
              </a:lnSpc>
              <a:spcBef>
                <a:spcPts val="0"/>
              </a:spcBef>
              <a:spcAft>
                <a:spcPts val="0"/>
              </a:spcAft>
              <a:buSzPts val="2400"/>
              <a:buNone/>
              <a:defRPr sz="2400" b="1"/>
            </a:lvl8pPr>
            <a:lvl9pPr lvl="8" algn="ctr" rtl="0">
              <a:lnSpc>
                <a:spcPct val="100000"/>
              </a:lnSpc>
              <a:spcBef>
                <a:spcPts val="0"/>
              </a:spcBef>
              <a:spcAft>
                <a:spcPts val="0"/>
              </a:spcAft>
              <a:buSzPts val="2400"/>
              <a:buNone/>
              <a:defRPr sz="2400" b="1"/>
            </a:lvl9pPr>
          </a:lstStyle>
          <a:p>
            <a:endParaRPr/>
          </a:p>
        </p:txBody>
      </p:sp>
      <p:sp>
        <p:nvSpPr>
          <p:cNvPr id="314" name="Google Shape;314;p16"/>
          <p:cNvSpPr txBox="1">
            <a:spLocks noGrp="1"/>
          </p:cNvSpPr>
          <p:nvPr>
            <p:ph type="title"/>
          </p:nvPr>
        </p:nvSpPr>
        <p:spPr>
          <a:xfrm>
            <a:off x="720000" y="7621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 name="Group 1">
            <a:extLst>
              <a:ext uri="{FF2B5EF4-FFF2-40B4-BE49-F238E27FC236}">
                <a16:creationId xmlns:a16="http://schemas.microsoft.com/office/drawing/2014/main" id="{E1DD3CA4-9E69-CA58-1BD8-101CD14612F0}"/>
              </a:ext>
            </a:extLst>
          </p:cNvPr>
          <p:cNvGrpSpPr/>
          <p:nvPr userDrawn="1"/>
        </p:nvGrpSpPr>
        <p:grpSpPr>
          <a:xfrm>
            <a:off x="794438" y="506878"/>
            <a:ext cx="7759002" cy="273000"/>
            <a:chOff x="794438" y="506878"/>
            <a:chExt cx="7759002" cy="273000"/>
          </a:xfrm>
        </p:grpSpPr>
        <p:grpSp>
          <p:nvGrpSpPr>
            <p:cNvPr id="3" name="Google Shape;13;p2">
              <a:extLst>
                <a:ext uri="{FF2B5EF4-FFF2-40B4-BE49-F238E27FC236}">
                  <a16:creationId xmlns:a16="http://schemas.microsoft.com/office/drawing/2014/main" id="{F501E931-7F9A-48C0-3385-30B5CB4A789E}"/>
                </a:ext>
              </a:extLst>
            </p:cNvPr>
            <p:cNvGrpSpPr/>
            <p:nvPr/>
          </p:nvGrpSpPr>
          <p:grpSpPr>
            <a:xfrm>
              <a:off x="794438" y="534808"/>
              <a:ext cx="273000" cy="185406"/>
              <a:chOff x="794438" y="522095"/>
              <a:chExt cx="273000" cy="185406"/>
            </a:xfrm>
          </p:grpSpPr>
          <p:cxnSp>
            <p:nvCxnSpPr>
              <p:cNvPr id="10" name="Google Shape;14;p2">
                <a:extLst>
                  <a:ext uri="{FF2B5EF4-FFF2-40B4-BE49-F238E27FC236}">
                    <a16:creationId xmlns:a16="http://schemas.microsoft.com/office/drawing/2014/main" id="{98F28E98-D1A7-4850-ACDA-B60124026C80}"/>
                  </a:ext>
                </a:extLst>
              </p:cNvPr>
              <p:cNvCxnSpPr/>
              <p:nvPr/>
            </p:nvCxnSpPr>
            <p:spPr>
              <a:xfrm>
                <a:off x="794438" y="522095"/>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1" name="Google Shape;15;p2">
                <a:extLst>
                  <a:ext uri="{FF2B5EF4-FFF2-40B4-BE49-F238E27FC236}">
                    <a16:creationId xmlns:a16="http://schemas.microsoft.com/office/drawing/2014/main" id="{1CCABCE9-CD65-EBB3-F41E-D8CB28941E29}"/>
                  </a:ext>
                </a:extLst>
              </p:cNvPr>
              <p:cNvCxnSpPr/>
              <p:nvPr/>
            </p:nvCxnSpPr>
            <p:spPr>
              <a:xfrm>
                <a:off x="794438" y="614798"/>
                <a:ext cx="273000" cy="0"/>
              </a:xfrm>
              <a:prstGeom prst="straightConnector1">
                <a:avLst/>
              </a:prstGeom>
              <a:noFill/>
              <a:ln w="9525" cap="flat" cmpd="sng">
                <a:solidFill>
                  <a:schemeClr val="dk1"/>
                </a:solidFill>
                <a:prstDash val="solid"/>
                <a:round/>
                <a:headEnd type="none" w="med" len="med"/>
                <a:tailEnd type="none" w="med" len="med"/>
              </a:ln>
            </p:spPr>
          </p:cxnSp>
          <p:cxnSp>
            <p:nvCxnSpPr>
              <p:cNvPr id="12" name="Google Shape;16;p2">
                <a:extLst>
                  <a:ext uri="{FF2B5EF4-FFF2-40B4-BE49-F238E27FC236}">
                    <a16:creationId xmlns:a16="http://schemas.microsoft.com/office/drawing/2014/main" id="{990A1EBA-122B-8838-CA52-E8F87E43EC4F}"/>
                  </a:ext>
                </a:extLst>
              </p:cNvPr>
              <p:cNvCxnSpPr/>
              <p:nvPr/>
            </p:nvCxnSpPr>
            <p:spPr>
              <a:xfrm>
                <a:off x="794438" y="707502"/>
                <a:ext cx="273000" cy="0"/>
              </a:xfrm>
              <a:prstGeom prst="straightConnector1">
                <a:avLst/>
              </a:prstGeom>
              <a:noFill/>
              <a:ln w="9525" cap="flat" cmpd="sng">
                <a:solidFill>
                  <a:schemeClr val="dk1"/>
                </a:solidFill>
                <a:prstDash val="solid"/>
                <a:round/>
                <a:headEnd type="none" w="med" len="med"/>
                <a:tailEnd type="none" w="med" len="med"/>
              </a:ln>
            </p:spPr>
          </p:cxnSp>
        </p:grpSp>
        <p:grpSp>
          <p:nvGrpSpPr>
            <p:cNvPr id="4" name="Google Shape;17;p2">
              <a:extLst>
                <a:ext uri="{FF2B5EF4-FFF2-40B4-BE49-F238E27FC236}">
                  <a16:creationId xmlns:a16="http://schemas.microsoft.com/office/drawing/2014/main" id="{AE699EBE-C92D-A826-028C-6F5EEE669C64}"/>
                </a:ext>
              </a:extLst>
            </p:cNvPr>
            <p:cNvGrpSpPr/>
            <p:nvPr/>
          </p:nvGrpSpPr>
          <p:grpSpPr>
            <a:xfrm>
              <a:off x="6166040" y="506878"/>
              <a:ext cx="2387400" cy="273000"/>
              <a:chOff x="5634025" y="516254"/>
              <a:chExt cx="2387400" cy="273000"/>
            </a:xfrm>
          </p:grpSpPr>
          <p:sp>
            <p:nvSpPr>
              <p:cNvPr id="5" name="Google Shape;18;p2">
                <a:extLst>
                  <a:ext uri="{FF2B5EF4-FFF2-40B4-BE49-F238E27FC236}">
                    <a16:creationId xmlns:a16="http://schemas.microsoft.com/office/drawing/2014/main" id="{30B5B08D-D030-C0EB-2B6B-E884A1A10BB7}"/>
                  </a:ext>
                </a:extLst>
              </p:cNvPr>
              <p:cNvSpPr/>
              <p:nvPr/>
            </p:nvSpPr>
            <p:spPr>
              <a:xfrm>
                <a:off x="5634025" y="516254"/>
                <a:ext cx="2387400" cy="273000"/>
              </a:xfrm>
              <a:prstGeom prst="roundRect">
                <a:avLst>
                  <a:gd name="adj"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 name="Google Shape;19;p2">
                <a:extLst>
                  <a:ext uri="{FF2B5EF4-FFF2-40B4-BE49-F238E27FC236}">
                    <a16:creationId xmlns:a16="http://schemas.microsoft.com/office/drawing/2014/main" id="{EE2ECCEC-F6C7-6AD8-A07F-D4E9FB99E7E5}"/>
                  </a:ext>
                </a:extLst>
              </p:cNvPr>
              <p:cNvGrpSpPr/>
              <p:nvPr/>
            </p:nvGrpSpPr>
            <p:grpSpPr>
              <a:xfrm>
                <a:off x="5733981" y="574878"/>
                <a:ext cx="157455" cy="157474"/>
                <a:chOff x="7626532" y="1566956"/>
                <a:chExt cx="248313" cy="248343"/>
              </a:xfrm>
            </p:grpSpPr>
            <p:sp>
              <p:nvSpPr>
                <p:cNvPr id="7" name="Google Shape;20;p2">
                  <a:extLst>
                    <a:ext uri="{FF2B5EF4-FFF2-40B4-BE49-F238E27FC236}">
                      <a16:creationId xmlns:a16="http://schemas.microsoft.com/office/drawing/2014/main" id="{70479689-9AA6-88DA-C2FC-FAB5987E89D5}"/>
                    </a:ext>
                  </a:extLst>
                </p:cNvPr>
                <p:cNvSpPr/>
                <p:nvPr/>
              </p:nvSpPr>
              <p:spPr>
                <a:xfrm>
                  <a:off x="7626532" y="1566956"/>
                  <a:ext cx="248313" cy="248343"/>
                </a:xfrm>
                <a:custGeom>
                  <a:avLst/>
                  <a:gdLst/>
                  <a:ahLst/>
                  <a:cxnLst/>
                  <a:rect l="l" t="t" r="r" b="b"/>
                  <a:pathLst>
                    <a:path w="75019" h="75028" extrusionOk="0">
                      <a:moveTo>
                        <a:pt x="47789" y="3854"/>
                      </a:moveTo>
                      <a:cubicBezTo>
                        <a:pt x="53768" y="3854"/>
                        <a:pt x="59746" y="6128"/>
                        <a:pt x="64305" y="10688"/>
                      </a:cubicBezTo>
                      <a:cubicBezTo>
                        <a:pt x="68713" y="15095"/>
                        <a:pt x="71151" y="20956"/>
                        <a:pt x="71151" y="27203"/>
                      </a:cubicBezTo>
                      <a:cubicBezTo>
                        <a:pt x="71151" y="33439"/>
                        <a:pt x="68713" y="39300"/>
                        <a:pt x="64305" y="43707"/>
                      </a:cubicBezTo>
                      <a:cubicBezTo>
                        <a:pt x="59757" y="48261"/>
                        <a:pt x="53776" y="50538"/>
                        <a:pt x="47795" y="50538"/>
                      </a:cubicBezTo>
                      <a:cubicBezTo>
                        <a:pt x="41814" y="50538"/>
                        <a:pt x="35833" y="48261"/>
                        <a:pt x="31285" y="43707"/>
                      </a:cubicBezTo>
                      <a:cubicBezTo>
                        <a:pt x="26866" y="39300"/>
                        <a:pt x="24440" y="33439"/>
                        <a:pt x="24440" y="27203"/>
                      </a:cubicBezTo>
                      <a:cubicBezTo>
                        <a:pt x="24440" y="20956"/>
                        <a:pt x="26866" y="15095"/>
                        <a:pt x="31285" y="10688"/>
                      </a:cubicBezTo>
                      <a:cubicBezTo>
                        <a:pt x="35833" y="6128"/>
                        <a:pt x="41811" y="3854"/>
                        <a:pt x="47789" y="3854"/>
                      </a:cubicBezTo>
                      <a:close/>
                      <a:moveTo>
                        <a:pt x="19329" y="49076"/>
                      </a:moveTo>
                      <a:lnTo>
                        <a:pt x="25929" y="55675"/>
                      </a:lnTo>
                      <a:lnTo>
                        <a:pt x="23198" y="58418"/>
                      </a:lnTo>
                      <a:lnTo>
                        <a:pt x="16587" y="51819"/>
                      </a:lnTo>
                      <a:lnTo>
                        <a:pt x="19329" y="49076"/>
                      </a:lnTo>
                      <a:close/>
                      <a:moveTo>
                        <a:pt x="13855" y="54550"/>
                      </a:moveTo>
                      <a:lnTo>
                        <a:pt x="20466" y="61161"/>
                      </a:lnTo>
                      <a:lnTo>
                        <a:pt x="11828" y="69776"/>
                      </a:lnTo>
                      <a:cubicBezTo>
                        <a:pt x="10948" y="70655"/>
                        <a:pt x="9776" y="71136"/>
                        <a:pt x="8522" y="71136"/>
                      </a:cubicBezTo>
                      <a:cubicBezTo>
                        <a:pt x="7280" y="71136"/>
                        <a:pt x="6107" y="70655"/>
                        <a:pt x="5228" y="69776"/>
                      </a:cubicBezTo>
                      <a:cubicBezTo>
                        <a:pt x="4349" y="68897"/>
                        <a:pt x="3869" y="67725"/>
                        <a:pt x="3869" y="66482"/>
                      </a:cubicBezTo>
                      <a:cubicBezTo>
                        <a:pt x="3869" y="65240"/>
                        <a:pt x="4349" y="64068"/>
                        <a:pt x="5228" y="63189"/>
                      </a:cubicBezTo>
                      <a:lnTo>
                        <a:pt x="13855" y="54550"/>
                      </a:lnTo>
                      <a:close/>
                      <a:moveTo>
                        <a:pt x="47806" y="1"/>
                      </a:moveTo>
                      <a:cubicBezTo>
                        <a:pt x="40836" y="1"/>
                        <a:pt x="33864" y="2653"/>
                        <a:pt x="28554" y="7957"/>
                      </a:cubicBezTo>
                      <a:cubicBezTo>
                        <a:pt x="23408" y="13102"/>
                        <a:pt x="20584" y="19936"/>
                        <a:pt x="20584" y="27203"/>
                      </a:cubicBezTo>
                      <a:cubicBezTo>
                        <a:pt x="20584" y="33826"/>
                        <a:pt x="22928" y="40074"/>
                        <a:pt x="27241" y="45032"/>
                      </a:cubicBezTo>
                      <a:lnTo>
                        <a:pt x="23995" y="48267"/>
                      </a:lnTo>
                      <a:lnTo>
                        <a:pt x="20701" y="44973"/>
                      </a:lnTo>
                      <a:cubicBezTo>
                        <a:pt x="20337" y="44598"/>
                        <a:pt x="19857" y="44399"/>
                        <a:pt x="19341" y="44399"/>
                      </a:cubicBezTo>
                      <a:cubicBezTo>
                        <a:pt x="18825" y="44399"/>
                        <a:pt x="18345" y="44598"/>
                        <a:pt x="17981" y="44973"/>
                      </a:cubicBezTo>
                      <a:lnTo>
                        <a:pt x="2509" y="60446"/>
                      </a:lnTo>
                      <a:cubicBezTo>
                        <a:pt x="891" y="62052"/>
                        <a:pt x="0" y="64197"/>
                        <a:pt x="0" y="66482"/>
                      </a:cubicBezTo>
                      <a:cubicBezTo>
                        <a:pt x="0" y="68768"/>
                        <a:pt x="891" y="70901"/>
                        <a:pt x="2509" y="72519"/>
                      </a:cubicBezTo>
                      <a:cubicBezTo>
                        <a:pt x="4115" y="74125"/>
                        <a:pt x="6260" y="75027"/>
                        <a:pt x="8545" y="75027"/>
                      </a:cubicBezTo>
                      <a:cubicBezTo>
                        <a:pt x="10831" y="75027"/>
                        <a:pt x="12965" y="74125"/>
                        <a:pt x="14582" y="72519"/>
                      </a:cubicBezTo>
                      <a:lnTo>
                        <a:pt x="30031" y="57035"/>
                      </a:lnTo>
                      <a:cubicBezTo>
                        <a:pt x="30406" y="56660"/>
                        <a:pt x="30606" y="56179"/>
                        <a:pt x="30606" y="55663"/>
                      </a:cubicBezTo>
                      <a:cubicBezTo>
                        <a:pt x="30606" y="55159"/>
                        <a:pt x="30406" y="54667"/>
                        <a:pt x="30031" y="54304"/>
                      </a:cubicBezTo>
                      <a:lnTo>
                        <a:pt x="26737" y="51010"/>
                      </a:lnTo>
                      <a:lnTo>
                        <a:pt x="29973" y="47775"/>
                      </a:lnTo>
                      <a:cubicBezTo>
                        <a:pt x="35072" y="52194"/>
                        <a:pt x="41436" y="54409"/>
                        <a:pt x="47813" y="54409"/>
                      </a:cubicBezTo>
                      <a:cubicBezTo>
                        <a:pt x="54776" y="54409"/>
                        <a:pt x="61738" y="51760"/>
                        <a:pt x="67048" y="46450"/>
                      </a:cubicBezTo>
                      <a:cubicBezTo>
                        <a:pt x="72182" y="41304"/>
                        <a:pt x="75019" y="34483"/>
                        <a:pt x="75019" y="27215"/>
                      </a:cubicBezTo>
                      <a:cubicBezTo>
                        <a:pt x="75019" y="19936"/>
                        <a:pt x="72171" y="13102"/>
                        <a:pt x="67048" y="7957"/>
                      </a:cubicBezTo>
                      <a:cubicBezTo>
                        <a:pt x="61744" y="2653"/>
                        <a:pt x="54776" y="1"/>
                        <a:pt x="478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p2">
                  <a:extLst>
                    <a:ext uri="{FF2B5EF4-FFF2-40B4-BE49-F238E27FC236}">
                      <a16:creationId xmlns:a16="http://schemas.microsoft.com/office/drawing/2014/main" id="{4E13879E-F186-35A6-9288-E73CC7E2FE60}"/>
                    </a:ext>
                  </a:extLst>
                </p:cNvPr>
                <p:cNvSpPr/>
                <p:nvPr/>
              </p:nvSpPr>
              <p:spPr>
                <a:xfrm>
                  <a:off x="7716312" y="1594638"/>
                  <a:ext cx="136845" cy="124711"/>
                </a:xfrm>
                <a:custGeom>
                  <a:avLst/>
                  <a:gdLst/>
                  <a:ahLst/>
                  <a:cxnLst/>
                  <a:rect l="l" t="t" r="r" b="b"/>
                  <a:pathLst>
                    <a:path w="41343" h="37677" extrusionOk="0">
                      <a:moveTo>
                        <a:pt x="20665" y="3860"/>
                      </a:moveTo>
                      <a:cubicBezTo>
                        <a:pt x="24510" y="3860"/>
                        <a:pt x="28343" y="5325"/>
                        <a:pt x="31262" y="8244"/>
                      </a:cubicBezTo>
                      <a:cubicBezTo>
                        <a:pt x="37111" y="14093"/>
                        <a:pt x="37111" y="23599"/>
                        <a:pt x="31274" y="29448"/>
                      </a:cubicBezTo>
                      <a:cubicBezTo>
                        <a:pt x="28355" y="32367"/>
                        <a:pt x="24516" y="33826"/>
                        <a:pt x="20677" y="33826"/>
                      </a:cubicBezTo>
                      <a:cubicBezTo>
                        <a:pt x="16838" y="33826"/>
                        <a:pt x="13000" y="32367"/>
                        <a:pt x="10081" y="29448"/>
                      </a:cubicBezTo>
                      <a:cubicBezTo>
                        <a:pt x="4232" y="23599"/>
                        <a:pt x="4232" y="14093"/>
                        <a:pt x="10081" y="8244"/>
                      </a:cubicBezTo>
                      <a:cubicBezTo>
                        <a:pt x="12988" y="5325"/>
                        <a:pt x="16833" y="3860"/>
                        <a:pt x="20665" y="3860"/>
                      </a:cubicBezTo>
                      <a:close/>
                      <a:moveTo>
                        <a:pt x="20668" y="1"/>
                      </a:moveTo>
                      <a:cubicBezTo>
                        <a:pt x="15842" y="1"/>
                        <a:pt x="11019" y="1838"/>
                        <a:pt x="7350" y="5513"/>
                      </a:cubicBezTo>
                      <a:cubicBezTo>
                        <a:pt x="0" y="12874"/>
                        <a:pt x="0" y="24830"/>
                        <a:pt x="7350" y="32168"/>
                      </a:cubicBezTo>
                      <a:cubicBezTo>
                        <a:pt x="11030" y="35848"/>
                        <a:pt x="15848" y="37677"/>
                        <a:pt x="20689" y="37677"/>
                      </a:cubicBezTo>
                      <a:cubicBezTo>
                        <a:pt x="25518" y="37677"/>
                        <a:pt x="30336" y="35848"/>
                        <a:pt x="34016" y="32168"/>
                      </a:cubicBezTo>
                      <a:cubicBezTo>
                        <a:pt x="41342" y="24818"/>
                        <a:pt x="41342" y="12862"/>
                        <a:pt x="34005" y="5513"/>
                      </a:cubicBezTo>
                      <a:cubicBezTo>
                        <a:pt x="30324" y="1838"/>
                        <a:pt x="25495" y="1"/>
                        <a:pt x="20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2;p2">
                  <a:extLst>
                    <a:ext uri="{FF2B5EF4-FFF2-40B4-BE49-F238E27FC236}">
                      <a16:creationId xmlns:a16="http://schemas.microsoft.com/office/drawing/2014/main" id="{151C898A-17DA-8D87-7FBE-1C2D475B127D}"/>
                    </a:ext>
                  </a:extLst>
                </p:cNvPr>
                <p:cNvSpPr/>
                <p:nvPr/>
              </p:nvSpPr>
              <p:spPr>
                <a:xfrm>
                  <a:off x="7758485" y="1623378"/>
                  <a:ext cx="52536" cy="20740"/>
                </a:xfrm>
                <a:custGeom>
                  <a:avLst/>
                  <a:gdLst/>
                  <a:ahLst/>
                  <a:cxnLst/>
                  <a:rect l="l" t="t" r="r" b="b"/>
                  <a:pathLst>
                    <a:path w="15872" h="6266" extrusionOk="0">
                      <a:moveTo>
                        <a:pt x="7936" y="1"/>
                      </a:moveTo>
                      <a:cubicBezTo>
                        <a:pt x="5331" y="1"/>
                        <a:pt x="2726" y="991"/>
                        <a:pt x="751" y="2972"/>
                      </a:cubicBezTo>
                      <a:cubicBezTo>
                        <a:pt x="1" y="3722"/>
                        <a:pt x="1" y="4953"/>
                        <a:pt x="751" y="5703"/>
                      </a:cubicBezTo>
                      <a:cubicBezTo>
                        <a:pt x="1126" y="6072"/>
                        <a:pt x="1621" y="6257"/>
                        <a:pt x="2115" y="6257"/>
                      </a:cubicBezTo>
                      <a:cubicBezTo>
                        <a:pt x="2609" y="6257"/>
                        <a:pt x="3101" y="6072"/>
                        <a:pt x="3470" y="5703"/>
                      </a:cubicBezTo>
                      <a:cubicBezTo>
                        <a:pt x="4701" y="4472"/>
                        <a:pt x="6316" y="3857"/>
                        <a:pt x="7929" y="3857"/>
                      </a:cubicBezTo>
                      <a:cubicBezTo>
                        <a:pt x="9542" y="3857"/>
                        <a:pt x="11154" y="4472"/>
                        <a:pt x="12379" y="5703"/>
                      </a:cubicBezTo>
                      <a:cubicBezTo>
                        <a:pt x="12766" y="6078"/>
                        <a:pt x="13246" y="6266"/>
                        <a:pt x="13738" y="6266"/>
                      </a:cubicBezTo>
                      <a:cubicBezTo>
                        <a:pt x="14242" y="6266"/>
                        <a:pt x="14723" y="6078"/>
                        <a:pt x="15110" y="5703"/>
                      </a:cubicBezTo>
                      <a:cubicBezTo>
                        <a:pt x="15872" y="4953"/>
                        <a:pt x="15872" y="3722"/>
                        <a:pt x="15122" y="2972"/>
                      </a:cubicBezTo>
                      <a:cubicBezTo>
                        <a:pt x="13146" y="991"/>
                        <a:pt x="10541" y="1"/>
                        <a:pt x="79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3" name="Slide Number Placeholder 12">
            <a:extLst>
              <a:ext uri="{FF2B5EF4-FFF2-40B4-BE49-F238E27FC236}">
                <a16:creationId xmlns:a16="http://schemas.microsoft.com/office/drawing/2014/main" id="{91BF7922-6ED3-DDDA-4C28-DAE3743BEC44}"/>
              </a:ext>
            </a:extLst>
          </p:cNvPr>
          <p:cNvSpPr>
            <a:spLocks noGrp="1"/>
          </p:cNvSpPr>
          <p:nvPr>
            <p:ph type="sldNum" sz="quarter" idx="10"/>
          </p:nvPr>
        </p:nvSpPr>
        <p:spPr/>
        <p:txBody>
          <a:bodyPr/>
          <a:lstStyle/>
          <a:p>
            <a:fld id="{B4419AD9-9A55-4C37-89EB-8B473A5177E9}" type="slidenum">
              <a:rPr lang="en-US" smtClean="0"/>
              <a:pPr/>
              <a:t>‹#›</a:t>
            </a:fld>
            <a:endParaRPr lang="en-US" dirty="0"/>
          </a:p>
        </p:txBody>
      </p:sp>
    </p:spTree>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Anybody"/>
              <a:buNone/>
              <a:defRPr sz="3000" b="1">
                <a:solidFill>
                  <a:schemeClr val="dk1"/>
                </a:solidFill>
                <a:latin typeface="Anybody"/>
                <a:ea typeface="Anybody"/>
                <a:cs typeface="Anybody"/>
                <a:sym typeface="Anybody"/>
              </a:defRPr>
            </a:lvl1pPr>
            <a:lvl2pPr lvl="1" rtl="0">
              <a:spcBef>
                <a:spcPts val="0"/>
              </a:spcBef>
              <a:spcAft>
                <a:spcPts val="0"/>
              </a:spcAft>
              <a:buClr>
                <a:schemeClr val="dk1"/>
              </a:buClr>
              <a:buSzPts val="3000"/>
              <a:buFont typeface="Anybody"/>
              <a:buNone/>
              <a:defRPr sz="3000" b="1">
                <a:solidFill>
                  <a:schemeClr val="dk1"/>
                </a:solidFill>
                <a:latin typeface="Anybody"/>
                <a:ea typeface="Anybody"/>
                <a:cs typeface="Anybody"/>
                <a:sym typeface="Anybody"/>
              </a:defRPr>
            </a:lvl2pPr>
            <a:lvl3pPr lvl="2" rtl="0">
              <a:spcBef>
                <a:spcPts val="0"/>
              </a:spcBef>
              <a:spcAft>
                <a:spcPts val="0"/>
              </a:spcAft>
              <a:buClr>
                <a:schemeClr val="dk1"/>
              </a:buClr>
              <a:buSzPts val="3000"/>
              <a:buFont typeface="Anybody"/>
              <a:buNone/>
              <a:defRPr sz="3000" b="1">
                <a:solidFill>
                  <a:schemeClr val="dk1"/>
                </a:solidFill>
                <a:latin typeface="Anybody"/>
                <a:ea typeface="Anybody"/>
                <a:cs typeface="Anybody"/>
                <a:sym typeface="Anybody"/>
              </a:defRPr>
            </a:lvl3pPr>
            <a:lvl4pPr lvl="3" rtl="0">
              <a:spcBef>
                <a:spcPts val="0"/>
              </a:spcBef>
              <a:spcAft>
                <a:spcPts val="0"/>
              </a:spcAft>
              <a:buClr>
                <a:schemeClr val="dk1"/>
              </a:buClr>
              <a:buSzPts val="3000"/>
              <a:buFont typeface="Anybody"/>
              <a:buNone/>
              <a:defRPr sz="3000" b="1">
                <a:solidFill>
                  <a:schemeClr val="dk1"/>
                </a:solidFill>
                <a:latin typeface="Anybody"/>
                <a:ea typeface="Anybody"/>
                <a:cs typeface="Anybody"/>
                <a:sym typeface="Anybody"/>
              </a:defRPr>
            </a:lvl4pPr>
            <a:lvl5pPr lvl="4" rtl="0">
              <a:spcBef>
                <a:spcPts val="0"/>
              </a:spcBef>
              <a:spcAft>
                <a:spcPts val="0"/>
              </a:spcAft>
              <a:buClr>
                <a:schemeClr val="dk1"/>
              </a:buClr>
              <a:buSzPts val="3000"/>
              <a:buFont typeface="Anybody"/>
              <a:buNone/>
              <a:defRPr sz="3000" b="1">
                <a:solidFill>
                  <a:schemeClr val="dk1"/>
                </a:solidFill>
                <a:latin typeface="Anybody"/>
                <a:ea typeface="Anybody"/>
                <a:cs typeface="Anybody"/>
                <a:sym typeface="Anybody"/>
              </a:defRPr>
            </a:lvl5pPr>
            <a:lvl6pPr lvl="5" rtl="0">
              <a:spcBef>
                <a:spcPts val="0"/>
              </a:spcBef>
              <a:spcAft>
                <a:spcPts val="0"/>
              </a:spcAft>
              <a:buClr>
                <a:schemeClr val="dk1"/>
              </a:buClr>
              <a:buSzPts val="3000"/>
              <a:buFont typeface="Anybody"/>
              <a:buNone/>
              <a:defRPr sz="3000" b="1">
                <a:solidFill>
                  <a:schemeClr val="dk1"/>
                </a:solidFill>
                <a:latin typeface="Anybody"/>
                <a:ea typeface="Anybody"/>
                <a:cs typeface="Anybody"/>
                <a:sym typeface="Anybody"/>
              </a:defRPr>
            </a:lvl6pPr>
            <a:lvl7pPr lvl="6" rtl="0">
              <a:spcBef>
                <a:spcPts val="0"/>
              </a:spcBef>
              <a:spcAft>
                <a:spcPts val="0"/>
              </a:spcAft>
              <a:buClr>
                <a:schemeClr val="dk1"/>
              </a:buClr>
              <a:buSzPts val="3000"/>
              <a:buFont typeface="Anybody"/>
              <a:buNone/>
              <a:defRPr sz="3000" b="1">
                <a:solidFill>
                  <a:schemeClr val="dk1"/>
                </a:solidFill>
                <a:latin typeface="Anybody"/>
                <a:ea typeface="Anybody"/>
                <a:cs typeface="Anybody"/>
                <a:sym typeface="Anybody"/>
              </a:defRPr>
            </a:lvl7pPr>
            <a:lvl8pPr lvl="7" rtl="0">
              <a:spcBef>
                <a:spcPts val="0"/>
              </a:spcBef>
              <a:spcAft>
                <a:spcPts val="0"/>
              </a:spcAft>
              <a:buClr>
                <a:schemeClr val="dk1"/>
              </a:buClr>
              <a:buSzPts val="3000"/>
              <a:buFont typeface="Anybody"/>
              <a:buNone/>
              <a:defRPr sz="3000" b="1">
                <a:solidFill>
                  <a:schemeClr val="dk1"/>
                </a:solidFill>
                <a:latin typeface="Anybody"/>
                <a:ea typeface="Anybody"/>
                <a:cs typeface="Anybody"/>
                <a:sym typeface="Anybody"/>
              </a:defRPr>
            </a:lvl8pPr>
            <a:lvl9pPr lvl="8" rtl="0">
              <a:spcBef>
                <a:spcPts val="0"/>
              </a:spcBef>
              <a:spcAft>
                <a:spcPts val="0"/>
              </a:spcAft>
              <a:buClr>
                <a:schemeClr val="dk1"/>
              </a:buClr>
              <a:buSzPts val="3000"/>
              <a:buFont typeface="Anybody"/>
              <a:buNone/>
              <a:defRPr sz="3000" b="1">
                <a:solidFill>
                  <a:schemeClr val="dk1"/>
                </a:solidFill>
                <a:latin typeface="Anybody"/>
                <a:ea typeface="Anybody"/>
                <a:cs typeface="Anybody"/>
                <a:sym typeface="Anybody"/>
              </a:defRPr>
            </a:lvl9pPr>
          </a:lstStyle>
          <a:p>
            <a:r>
              <a:rPr lang="en-US" dirty="0"/>
              <a:t>ABs</a:t>
            </a:r>
            <a:endParaRPr dirty="0"/>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1pPr>
            <a:lvl2pPr marL="914400" lvl="1" indent="-30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2pPr>
            <a:lvl3pPr marL="1371600" lvl="2" indent="-30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3pPr>
            <a:lvl4pPr marL="1828800" lvl="3" indent="-30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4pPr>
            <a:lvl5pPr marL="2286000" lvl="4" indent="-30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5pPr>
            <a:lvl6pPr marL="2743200" lvl="5" indent="-30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6pPr>
            <a:lvl7pPr marL="3200400" lvl="6" indent="-30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7pPr>
            <a:lvl8pPr marL="3657600" lvl="7" indent="-30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8pPr>
            <a:lvl9pPr marL="4114800" lvl="8" indent="-304800">
              <a:lnSpc>
                <a:spcPct val="100000"/>
              </a:lnSpc>
              <a:spcBef>
                <a:spcPts val="0"/>
              </a:spcBef>
              <a:spcAft>
                <a:spcPts val="0"/>
              </a:spcAft>
              <a:buClr>
                <a:schemeClr val="dk1"/>
              </a:buClr>
              <a:buSzPts val="1200"/>
              <a:buFont typeface="Anybody"/>
              <a:buChar char="■"/>
              <a:defRPr sz="1200">
                <a:solidFill>
                  <a:schemeClr val="dk1"/>
                </a:solidFill>
                <a:latin typeface="Anybody"/>
                <a:ea typeface="Anybody"/>
                <a:cs typeface="Anybody"/>
                <a:sym typeface="Anybody"/>
              </a:defRPr>
            </a:lvl9pPr>
          </a:lstStyle>
          <a:p>
            <a:endParaRPr dirty="0"/>
          </a:p>
        </p:txBody>
      </p:sp>
      <p:sp>
        <p:nvSpPr>
          <p:cNvPr id="2" name="Slide Number Placeholder 1">
            <a:extLst>
              <a:ext uri="{FF2B5EF4-FFF2-40B4-BE49-F238E27FC236}">
                <a16:creationId xmlns:a16="http://schemas.microsoft.com/office/drawing/2014/main" id="{A3CF461E-2CC6-8E4A-2C4C-6BE1981F5A5C}"/>
              </a:ext>
            </a:extLst>
          </p:cNvPr>
          <p:cNvSpPr>
            <a:spLocks noGrp="1"/>
          </p:cNvSpPr>
          <p:nvPr>
            <p:ph type="sldNum" sz="quarter" idx="4"/>
          </p:nvPr>
        </p:nvSpPr>
        <p:spPr>
          <a:xfrm>
            <a:off x="7013405" y="4774516"/>
            <a:ext cx="2057400" cy="274637"/>
          </a:xfrm>
          <a:prstGeom prst="rect">
            <a:avLst/>
          </a:prstGeom>
        </p:spPr>
        <p:txBody>
          <a:bodyPr vert="horz" lIns="91440" tIns="45720" rIns="91440" bIns="45720" rtlCol="0" anchor="ctr"/>
          <a:lstStyle>
            <a:lvl1pPr algn="r">
              <a:defRPr sz="1300">
                <a:solidFill>
                  <a:srgbClr val="B49A87"/>
                </a:solidFill>
                <a:latin typeface="Noto Serif" panose="02020502060505020204" pitchFamily="18" charset="0"/>
                <a:ea typeface="Noto Serif" panose="02020502060505020204" pitchFamily="18" charset="0"/>
                <a:cs typeface="Noto Serif" panose="02020502060505020204" pitchFamily="18" charset="0"/>
              </a:defRPr>
            </a:lvl1pPr>
          </a:lstStyle>
          <a:p>
            <a:fld id="{B4419AD9-9A55-4C37-89EB-8B473A5177E9}" type="slidenum">
              <a:rPr lang="en-US" smtClean="0"/>
              <a:pPr/>
              <a:t>‹#›</a:t>
            </a:fld>
            <a:endParaRPr lang="en-US"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4" r:id="rId4"/>
    <p:sldLayoutId id="2147483655" r:id="rId5"/>
    <p:sldLayoutId id="2147483656" r:id="rId6"/>
    <p:sldLayoutId id="2147483658" r:id="rId7"/>
    <p:sldLayoutId id="2147483659" r:id="rId8"/>
    <p:sldLayoutId id="2147483662" r:id="rId9"/>
    <p:sldLayoutId id="2147483663" r:id="rId10"/>
    <p:sldLayoutId id="2147483667" r:id="rId11"/>
    <p:sldLayoutId id="2147483668"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67595E"/>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0.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0.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9.xml"/></Relationships>
</file>

<file path=ppt/slides/_rels/slide46.xml.rels><?xml version="1.0" encoding="UTF-8" standalone="yes"?>
<Relationships xmlns="http://schemas.openxmlformats.org/package/2006/relationships"><Relationship Id="rId3" Type="http://schemas.openxmlformats.org/officeDocument/2006/relationships/hyperlink" Target="https://www.sciencedirect.com/science/article/abs/pii/S1746809420300501#sec0035" TargetMode="External"/><Relationship Id="rId7" Type="http://schemas.openxmlformats.org/officeDocument/2006/relationships/hyperlink" Target="https://www.researchgate.net/profile/John-James-3/post/What-are-the-public-datasets-available-for-emotion-recognition/attachment/5f3771e2ce377e00016d4946/AS%3A924666805886978%401597469154666/download/Speech-emotion-recognition--Emotional-models--databases--feat_2020_Speech-Co.pdf" TargetMode="External"/><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hyperlink" Target="https://www.mdpi.com/1424-8220/21/4/1249" TargetMode="External"/><Relationship Id="rId5" Type="http://schemas.openxmlformats.org/officeDocument/2006/relationships/hyperlink" Target="https://arxiv.org/pdf/2205.10643.pdf" TargetMode="External"/><Relationship Id="rId4" Type="http://schemas.openxmlformats.org/officeDocument/2006/relationships/hyperlink" Target="https://www.researchgate.net/profile/Aruna-P-2/publication/328765952_Applying_Machine_Learning_Techniques_for_Speech_Emotion_Recognition/links/5c7e3b9fa6fdcc4715afb69f/Applying-Machine-Learning-Techniques-for-Speech-Emotion-Recognition.pdf"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www.sciencedirect.com/science/article/abs/pii/S1746809420300501#sec0035" TargetMode="External"/><Relationship Id="rId7" Type="http://schemas.openxmlformats.org/officeDocument/2006/relationships/hyperlink" Target="https://www.researchgate.net/profile/John-James-3/post/What-are-the-public-datasets-available-for-emotion-recognition/attachment/5f3771e2ce377e00016d4946/AS%3A924666805886978%401597469154666/download/Speech-emotion-recognition--Emotional-models--databases--feat_2020_Speech-Co.pdf"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hyperlink" Target="https://www.mdpi.com/1424-8220/21/4/1249" TargetMode="External"/><Relationship Id="rId5" Type="http://schemas.openxmlformats.org/officeDocument/2006/relationships/hyperlink" Target="https://arxiv.org/pdf/2205.10643.pdf" TargetMode="External"/><Relationship Id="rId4" Type="http://schemas.openxmlformats.org/officeDocument/2006/relationships/hyperlink" Target="https://www.researchgate.net/profile/Aruna-P-2/publication/328765952_Applying_Machine_Learning_Techniques_for_Speech_Emotion_Recognition/links/5c7e3b9fa6fdcc4715afb69f/Applying-Machine-Learning-Techniques-for-Speech-Emotion-Recognition.pdf"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5"/>
        <p:cNvGrpSpPr/>
        <p:nvPr/>
      </p:nvGrpSpPr>
      <p:grpSpPr>
        <a:xfrm>
          <a:off x="0" y="0"/>
          <a:ext cx="0" cy="0"/>
          <a:chOff x="0" y="0"/>
          <a:chExt cx="0" cy="0"/>
        </a:xfrm>
      </p:grpSpPr>
      <p:sp>
        <p:nvSpPr>
          <p:cNvPr id="506" name="Google Shape;506;p26"/>
          <p:cNvSpPr txBox="1">
            <a:spLocks noGrp="1"/>
          </p:cNvSpPr>
          <p:nvPr>
            <p:ph type="ctrTitle"/>
          </p:nvPr>
        </p:nvSpPr>
        <p:spPr>
          <a:xfrm>
            <a:off x="885977" y="1045034"/>
            <a:ext cx="3686023" cy="3053432"/>
          </a:xfrm>
          <a:prstGeom prst="rect">
            <a:avLst/>
          </a:prstGeom>
        </p:spPr>
        <p:txBody>
          <a:bodyPr spcFirstLastPara="1" wrap="square" lIns="91425" tIns="91425" rIns="91425" bIns="91425" anchor="b" anchorCtr="0">
            <a:noAutofit/>
          </a:bodyPr>
          <a:lstStyle/>
          <a:p>
            <a:pPr marL="0" lvl="0" indent="0" algn="l" rtl="0">
              <a:lnSpc>
                <a:spcPct val="120000"/>
              </a:lnSpc>
              <a:spcBef>
                <a:spcPts val="0"/>
              </a:spcBef>
              <a:spcAft>
                <a:spcPts val="0"/>
              </a:spcAft>
              <a:buNone/>
            </a:pPr>
            <a:r>
              <a:rPr lang="en-US" sz="3200" dirty="0">
                <a:latin typeface="Noto Serif" panose="02020502060505020204" pitchFamily="18" charset="0"/>
                <a:ea typeface="Noto Serif" panose="02020502060505020204" pitchFamily="18" charset="0"/>
                <a:cs typeface="Noto Serif" panose="02020502060505020204" pitchFamily="18" charset="0"/>
              </a:rPr>
              <a:t>PHÂN </a:t>
            </a:r>
            <a:r>
              <a:rPr lang="en-US" sz="3200" dirty="0">
                <a:solidFill>
                  <a:srgbClr val="191919"/>
                </a:solidFill>
                <a:latin typeface="Noto Serif" panose="02020502060505020204" pitchFamily="18" charset="0"/>
                <a:ea typeface="Noto Serif" panose="02020502060505020204" pitchFamily="18" charset="0"/>
                <a:cs typeface="Noto Serif" panose="02020502060505020204" pitchFamily="18" charset="0"/>
              </a:rPr>
              <a:t>LOẠI</a:t>
            </a:r>
            <a:r>
              <a:rPr lang="en-US" sz="3200" dirty="0">
                <a:latin typeface="Noto Serif" panose="02020502060505020204" pitchFamily="18" charset="0"/>
                <a:ea typeface="Noto Serif" panose="02020502060505020204" pitchFamily="18" charset="0"/>
                <a:cs typeface="Noto Serif" panose="02020502060505020204" pitchFamily="18" charset="0"/>
              </a:rPr>
              <a:t> CẢM XÚC TIẾNG NÓI VỚI CÁC LOẠI ĐẶC TRƯNG VÀ MÔ HÌNH</a:t>
            </a:r>
            <a:endParaRPr lang="en-US" sz="3200" b="0" dirty="0">
              <a:latin typeface="Noto Serif" panose="02020502060505020204" pitchFamily="18" charset="0"/>
              <a:ea typeface="Noto Serif" panose="02020502060505020204" pitchFamily="18" charset="0"/>
              <a:cs typeface="Noto Serif" panose="02020502060505020204" pitchFamily="18" charset="0"/>
            </a:endParaRPr>
          </a:p>
        </p:txBody>
      </p:sp>
      <p:sp>
        <p:nvSpPr>
          <p:cNvPr id="507" name="Google Shape;507;p26"/>
          <p:cNvSpPr txBox="1">
            <a:spLocks noGrp="1"/>
          </p:cNvSpPr>
          <p:nvPr>
            <p:ph type="subTitle" idx="1"/>
          </p:nvPr>
        </p:nvSpPr>
        <p:spPr>
          <a:xfrm>
            <a:off x="4843027" y="1554863"/>
            <a:ext cx="3587747" cy="886396"/>
          </a:xfrm>
          <a:prstGeom prst="rect">
            <a:avLst/>
          </a:prstGeom>
          <a:ln>
            <a:solidFill>
              <a:srgbClr val="634F40"/>
            </a:solidFill>
          </a:ln>
        </p:spPr>
        <p:txBody>
          <a:bodyPr spcFirstLastPara="1" wrap="square" lIns="91425" tIns="91425" rIns="91425" bIns="91425" anchor="t" anchorCtr="0">
            <a:noAutofit/>
          </a:bodyPr>
          <a:lstStyle/>
          <a:p>
            <a:pPr marL="0" lvl="0" indent="0" algn="l" rtl="0">
              <a:spcBef>
                <a:spcPts val="0"/>
              </a:spcBef>
              <a:spcAft>
                <a:spcPts val="0"/>
              </a:spcAft>
              <a:buNone/>
            </a:pPr>
            <a:endParaRPr dirty="0">
              <a:noFill/>
            </a:endParaRPr>
          </a:p>
        </p:txBody>
      </p:sp>
      <p:sp>
        <p:nvSpPr>
          <p:cNvPr id="508" name="Google Shape;508;p26"/>
          <p:cNvSpPr/>
          <p:nvPr/>
        </p:nvSpPr>
        <p:spPr>
          <a:xfrm rot="-1563061">
            <a:off x="6284799" y="4025102"/>
            <a:ext cx="4291947" cy="2699489"/>
          </a:xfrm>
          <a:prstGeom prst="ellipse">
            <a:avLst/>
          </a:prstGeom>
          <a:noFill/>
          <a:ln w="9525" cap="flat" cmpd="sng">
            <a:solidFill>
              <a:srgbClr val="634F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 name="Google Shape;509;p26"/>
          <p:cNvGrpSpPr/>
          <p:nvPr/>
        </p:nvGrpSpPr>
        <p:grpSpPr>
          <a:xfrm>
            <a:off x="4407005" y="4191791"/>
            <a:ext cx="329989" cy="275508"/>
            <a:chOff x="4382679" y="4319018"/>
            <a:chExt cx="378645" cy="316095"/>
          </a:xfrm>
        </p:grpSpPr>
        <p:sp>
          <p:nvSpPr>
            <p:cNvPr id="510" name="Google Shape;510;p26">
              <a:hlinkClick r:id="" action="ppaction://hlinkshowjump?jump=nextslide"/>
            </p:cNvPr>
            <p:cNvSpPr/>
            <p:nvPr/>
          </p:nvSpPr>
          <p:spPr>
            <a:xfrm>
              <a:off x="4382679" y="4442791"/>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7595E"/>
              </a:solidFill>
              <a:prstDash val="solid"/>
              <a:round/>
              <a:headEnd type="none" w="med" len="med"/>
              <a:tailEnd type="none" w="med" len="med"/>
            </a:ln>
          </p:spPr>
          <p:txBody>
            <a:bodyPr/>
            <a:lstStyle/>
            <a:p>
              <a:endParaRPr lang="en-US">
                <a:solidFill>
                  <a:srgbClr val="634F40"/>
                </a:solidFill>
              </a:endParaRPr>
            </a:p>
          </p:txBody>
        </p:sp>
        <p:sp>
          <p:nvSpPr>
            <p:cNvPr id="511" name="Google Shape;511;p26">
              <a:hlinkClick r:id="" action="ppaction://hlinkshowjump?jump=nextslide"/>
            </p:cNvPr>
            <p:cNvSpPr/>
            <p:nvPr/>
          </p:nvSpPr>
          <p:spPr>
            <a:xfrm>
              <a:off x="4382679" y="4319018"/>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7595E"/>
              </a:solidFill>
              <a:prstDash val="solid"/>
              <a:round/>
              <a:headEnd type="none" w="med" len="med"/>
              <a:tailEnd type="none" w="med" len="med"/>
            </a:ln>
          </p:spPr>
          <p:txBody>
            <a:bodyPr/>
            <a:lstStyle/>
            <a:p>
              <a:endParaRPr lang="en-US">
                <a:solidFill>
                  <a:srgbClr val="634F40"/>
                </a:solidFill>
              </a:endParaRPr>
            </a:p>
          </p:txBody>
        </p:sp>
      </p:grpSp>
      <p:sp>
        <p:nvSpPr>
          <p:cNvPr id="2" name="TextBox 1">
            <a:extLst>
              <a:ext uri="{FF2B5EF4-FFF2-40B4-BE49-F238E27FC236}">
                <a16:creationId xmlns:a16="http://schemas.microsoft.com/office/drawing/2014/main" id="{EC67B59C-0682-09D2-080F-7D84D11DAC53}"/>
              </a:ext>
            </a:extLst>
          </p:cNvPr>
          <p:cNvSpPr txBox="1"/>
          <p:nvPr/>
        </p:nvSpPr>
        <p:spPr>
          <a:xfrm>
            <a:off x="4843026" y="1554862"/>
            <a:ext cx="3501373" cy="886397"/>
          </a:xfrm>
          <a:prstGeom prst="rect">
            <a:avLst/>
          </a:prstGeom>
          <a:noFill/>
        </p:spPr>
        <p:txBody>
          <a:bodyPr wrap="square" rtlCol="0" anchor="ctr">
            <a:noAutofit/>
          </a:bodyPr>
          <a:lstStyle/>
          <a:p>
            <a:pPr marL="0" marR="0" lvl="0" indent="0" algn="r" defTabSz="914400" rtl="0" eaLnBrk="1" fontAlgn="auto" latinLnBrk="0" hangingPunct="1">
              <a:lnSpc>
                <a:spcPct val="120000"/>
              </a:lnSpc>
              <a:spcBef>
                <a:spcPts val="0"/>
              </a:spcBef>
              <a:spcAft>
                <a:spcPts val="0"/>
              </a:spcAft>
              <a:buClr>
                <a:srgbClr val="191919"/>
              </a:buClr>
              <a:buSzPts val="1200"/>
              <a:buFont typeface="Anybody"/>
              <a:buNone/>
              <a:tabLst/>
              <a:defRPr/>
            </a:pPr>
            <a:r>
              <a:rPr kumimoji="0" lang="vi-VN" sz="1300" i="0" u="none" strike="noStrike" kern="0" cap="none" spc="0" normalizeH="0" baseline="0" noProof="0" dirty="0">
                <a:ln>
                  <a:noFill/>
                </a:ln>
                <a:solidFill>
                  <a:srgbClr val="191919"/>
                </a:solidFill>
                <a:effectLst/>
                <a:uLnTx/>
                <a:uFillTx/>
                <a:latin typeface="Noto Serif" panose="02020502060505020204" pitchFamily="18" charset="0"/>
                <a:ea typeface="Noto Serif" panose="02020502060505020204" pitchFamily="18" charset="0"/>
                <a:cs typeface="Noto Serif" panose="02020502060505020204" pitchFamily="18" charset="0"/>
                <a:sym typeface="Anybody"/>
              </a:rPr>
              <a:t>Môn học: Xử lý âm thanh và tiếng nói</a:t>
            </a:r>
          </a:p>
          <a:p>
            <a:pPr marL="0" marR="0" lvl="0" indent="0" algn="r" defTabSz="914400" rtl="0" eaLnBrk="1" fontAlgn="auto" latinLnBrk="0" hangingPunct="1">
              <a:lnSpc>
                <a:spcPct val="120000"/>
              </a:lnSpc>
              <a:spcBef>
                <a:spcPts val="0"/>
              </a:spcBef>
              <a:spcAft>
                <a:spcPts val="0"/>
              </a:spcAft>
              <a:buClr>
                <a:srgbClr val="191919"/>
              </a:buClr>
              <a:buSzPts val="1200"/>
              <a:buFont typeface="Anybody"/>
              <a:buNone/>
              <a:tabLst/>
              <a:defRPr/>
            </a:pPr>
            <a:r>
              <a:rPr kumimoji="0" lang="vi-VN" sz="1300" i="0" u="none" strike="noStrike" kern="0" cap="none" spc="0" normalizeH="0" baseline="0" noProof="0" dirty="0">
                <a:ln>
                  <a:noFill/>
                </a:ln>
                <a:solidFill>
                  <a:srgbClr val="191919"/>
                </a:solidFill>
                <a:effectLst/>
                <a:uLnTx/>
                <a:uFillTx/>
                <a:latin typeface="Noto Serif" panose="02020502060505020204" pitchFamily="18" charset="0"/>
                <a:ea typeface="Noto Serif" panose="02020502060505020204" pitchFamily="18" charset="0"/>
                <a:cs typeface="Noto Serif" panose="02020502060505020204" pitchFamily="18" charset="0"/>
                <a:sym typeface="Anybody"/>
              </a:rPr>
              <a:t>Lớp: CS337.O11</a:t>
            </a:r>
          </a:p>
          <a:p>
            <a:pPr marL="0" marR="0" lvl="0" indent="0" algn="r" defTabSz="914400" rtl="0" eaLnBrk="1" fontAlgn="auto" latinLnBrk="0" hangingPunct="1">
              <a:lnSpc>
                <a:spcPct val="120000"/>
              </a:lnSpc>
              <a:spcBef>
                <a:spcPts val="0"/>
              </a:spcBef>
              <a:spcAft>
                <a:spcPts val="0"/>
              </a:spcAft>
              <a:buClr>
                <a:srgbClr val="191919"/>
              </a:buClr>
              <a:buSzPts val="1200"/>
              <a:buFont typeface="Anybody"/>
              <a:buNone/>
              <a:tabLst/>
              <a:defRPr/>
            </a:pPr>
            <a:r>
              <a:rPr kumimoji="0" lang="vi-VN" sz="1300" i="0" u="none" strike="noStrike" kern="0" cap="none" spc="0" normalizeH="0" baseline="0" noProof="0" dirty="0">
                <a:ln>
                  <a:noFill/>
                </a:ln>
                <a:solidFill>
                  <a:srgbClr val="191919"/>
                </a:solidFill>
                <a:effectLst/>
                <a:uLnTx/>
                <a:uFillTx/>
                <a:latin typeface="Noto Serif" panose="02020502060505020204" pitchFamily="18" charset="0"/>
                <a:ea typeface="Noto Serif" panose="02020502060505020204" pitchFamily="18" charset="0"/>
                <a:cs typeface="Noto Serif" panose="02020502060505020204" pitchFamily="18" charset="0"/>
                <a:sym typeface="Anybody"/>
              </a:rPr>
              <a:t>GVHD: Th.S Trịnh Quốc Sơn</a:t>
            </a:r>
          </a:p>
        </p:txBody>
      </p:sp>
      <p:sp>
        <p:nvSpPr>
          <p:cNvPr id="3" name="Google Shape;507;p26">
            <a:extLst>
              <a:ext uri="{FF2B5EF4-FFF2-40B4-BE49-F238E27FC236}">
                <a16:creationId xmlns:a16="http://schemas.microsoft.com/office/drawing/2014/main" id="{456DB775-0C10-834F-5480-85C773AD74AE}"/>
              </a:ext>
            </a:extLst>
          </p:cNvPr>
          <p:cNvSpPr txBox="1">
            <a:spLocks/>
          </p:cNvSpPr>
          <p:nvPr/>
        </p:nvSpPr>
        <p:spPr>
          <a:xfrm>
            <a:off x="4843026" y="2846821"/>
            <a:ext cx="3587747" cy="886396"/>
          </a:xfrm>
          <a:prstGeom prst="rect">
            <a:avLst/>
          </a:prstGeom>
          <a:noFill/>
          <a:ln w="9525" cap="flat" cmpd="sng">
            <a:solidFill>
              <a:srgbClr val="634F40"/>
            </a:solidFill>
            <a:prstDash val="solid"/>
            <a:round/>
            <a:headEnd type="none" w="sm" len="sm"/>
            <a:tailEnd type="none" w="sm" len="sm"/>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200"/>
              <a:buFont typeface="Anybody"/>
              <a:buNone/>
              <a:defRPr sz="16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chemeClr val="dk1"/>
              </a:buClr>
              <a:buSzPts val="1800"/>
              <a:buFont typeface="Anybody"/>
              <a:buNone/>
              <a:defRPr sz="18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chemeClr val="dk1"/>
              </a:buClr>
              <a:buSzPts val="1800"/>
              <a:buFont typeface="Anybody"/>
              <a:buNone/>
              <a:defRPr sz="18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chemeClr val="dk1"/>
              </a:buClr>
              <a:buSzPts val="1800"/>
              <a:buFont typeface="Anybody"/>
              <a:buNone/>
              <a:defRPr sz="18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chemeClr val="dk1"/>
              </a:buClr>
              <a:buSzPts val="1800"/>
              <a:buFont typeface="Anybody"/>
              <a:buNone/>
              <a:defRPr sz="18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chemeClr val="dk1"/>
              </a:buClr>
              <a:buSzPts val="1800"/>
              <a:buFont typeface="Anybody"/>
              <a:buNone/>
              <a:defRPr sz="18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chemeClr val="dk1"/>
              </a:buClr>
              <a:buSzPts val="1800"/>
              <a:buFont typeface="Anybody"/>
              <a:buNone/>
              <a:defRPr sz="18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chemeClr val="dk1"/>
              </a:buClr>
              <a:buSzPts val="1800"/>
              <a:buFont typeface="Anybody"/>
              <a:buNone/>
              <a:defRPr sz="18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chemeClr val="dk1"/>
              </a:buClr>
              <a:buSzPts val="1800"/>
              <a:buFont typeface="Anybody"/>
              <a:buNone/>
              <a:defRPr sz="1800" b="0" i="0" u="none" strike="noStrike" cap="none">
                <a:solidFill>
                  <a:schemeClr val="dk1"/>
                </a:solidFill>
                <a:latin typeface="Anybody"/>
                <a:ea typeface="Anybody"/>
                <a:cs typeface="Anybody"/>
                <a:sym typeface="Anybody"/>
              </a:defRPr>
            </a:lvl9pPr>
          </a:lstStyle>
          <a:p>
            <a:pPr marL="0" indent="0"/>
            <a:endParaRPr lang="en-US" dirty="0">
              <a:noFill/>
            </a:endParaRPr>
          </a:p>
        </p:txBody>
      </p:sp>
      <p:sp>
        <p:nvSpPr>
          <p:cNvPr id="4" name="TextBox 3">
            <a:extLst>
              <a:ext uri="{FF2B5EF4-FFF2-40B4-BE49-F238E27FC236}">
                <a16:creationId xmlns:a16="http://schemas.microsoft.com/office/drawing/2014/main" id="{CB579A04-DC9D-5AD9-E3E8-502D6A760E21}"/>
              </a:ext>
            </a:extLst>
          </p:cNvPr>
          <p:cNvSpPr txBox="1"/>
          <p:nvPr/>
        </p:nvSpPr>
        <p:spPr>
          <a:xfrm>
            <a:off x="4843026" y="2846822"/>
            <a:ext cx="3501373" cy="886396"/>
          </a:xfrm>
          <a:prstGeom prst="rect">
            <a:avLst/>
          </a:prstGeom>
          <a:noFill/>
        </p:spPr>
        <p:txBody>
          <a:bodyPr wrap="square" rtlCol="0" anchor="ctr">
            <a:noAutofit/>
          </a:bodyPr>
          <a:lstStyle/>
          <a:p>
            <a:pPr marL="0" marR="0" lvl="0" indent="0" algn="r" defTabSz="914400" rtl="0" eaLnBrk="1" fontAlgn="auto" latinLnBrk="0" hangingPunct="1">
              <a:lnSpc>
                <a:spcPct val="120000"/>
              </a:lnSpc>
              <a:spcBef>
                <a:spcPts val="0"/>
              </a:spcBef>
              <a:spcAft>
                <a:spcPts val="0"/>
              </a:spcAft>
              <a:buClr>
                <a:srgbClr val="191919"/>
              </a:buClr>
              <a:buSzPts val="1200"/>
              <a:buFont typeface="Anybody"/>
              <a:buNone/>
              <a:tabLst/>
              <a:defRPr/>
            </a:pPr>
            <a:r>
              <a:rPr kumimoji="0" lang="vi-VN" sz="1300" b="0" i="0" u="none" strike="noStrike" kern="0" cap="none" spc="0" normalizeH="0" baseline="0" noProof="0" dirty="0">
                <a:ln>
                  <a:noFill/>
                </a:ln>
                <a:solidFill>
                  <a:srgbClr val="191919"/>
                </a:solidFill>
                <a:effectLst/>
                <a:uLnTx/>
                <a:uFillTx/>
                <a:latin typeface="Noto Serif" panose="02020502060505020204" pitchFamily="18" charset="0"/>
                <a:ea typeface="Noto Serif" panose="02020502060505020204" pitchFamily="18" charset="0"/>
                <a:cs typeface="Noto Serif" panose="02020502060505020204" pitchFamily="18" charset="0"/>
                <a:sym typeface="Anybody"/>
              </a:rPr>
              <a:t>Nhóm 21</a:t>
            </a:r>
          </a:p>
          <a:p>
            <a:pPr marL="0" marR="0" lvl="0" indent="0" algn="r" defTabSz="914400" rtl="0" eaLnBrk="1" fontAlgn="auto" latinLnBrk="0" hangingPunct="1">
              <a:lnSpc>
                <a:spcPct val="120000"/>
              </a:lnSpc>
              <a:spcBef>
                <a:spcPts val="0"/>
              </a:spcBef>
              <a:spcAft>
                <a:spcPts val="0"/>
              </a:spcAft>
              <a:buClr>
                <a:srgbClr val="191919"/>
              </a:buClr>
              <a:buSzPts val="1200"/>
              <a:buFont typeface="Anybody"/>
              <a:buNone/>
              <a:tabLst/>
              <a:defRPr/>
            </a:pPr>
            <a:r>
              <a:rPr kumimoji="0" lang="vi-VN" sz="1300" b="0" i="0" u="none" strike="noStrike" kern="0" cap="none" spc="0" normalizeH="0" baseline="0" noProof="0" dirty="0">
                <a:ln>
                  <a:noFill/>
                </a:ln>
                <a:solidFill>
                  <a:srgbClr val="191919"/>
                </a:solidFill>
                <a:effectLst/>
                <a:uLnTx/>
                <a:uFillTx/>
                <a:latin typeface="Noto Serif" panose="02020502060505020204" pitchFamily="18" charset="0"/>
                <a:ea typeface="Noto Serif" panose="02020502060505020204" pitchFamily="18" charset="0"/>
                <a:cs typeface="Noto Serif" panose="02020502060505020204" pitchFamily="18" charset="0"/>
                <a:sym typeface="Anybody"/>
              </a:rPr>
              <a:t>Nguyễn Thị Thùy – 21521514</a:t>
            </a:r>
          </a:p>
          <a:p>
            <a:pPr marL="0" marR="0" lvl="0" indent="0" algn="r" defTabSz="914400" rtl="0" eaLnBrk="1" fontAlgn="auto" latinLnBrk="0" hangingPunct="1">
              <a:lnSpc>
                <a:spcPct val="120000"/>
              </a:lnSpc>
              <a:spcBef>
                <a:spcPts val="0"/>
              </a:spcBef>
              <a:spcAft>
                <a:spcPts val="0"/>
              </a:spcAft>
              <a:buClr>
                <a:srgbClr val="191919"/>
              </a:buClr>
              <a:buSzPts val="1200"/>
              <a:buFont typeface="Anybody"/>
              <a:buNone/>
              <a:tabLst/>
              <a:defRPr/>
            </a:pPr>
            <a:r>
              <a:rPr kumimoji="0" lang="vi-VN" sz="1300" b="0" i="0" u="none" strike="noStrike" kern="0" cap="none" spc="0" normalizeH="0" baseline="0" noProof="0" dirty="0">
                <a:ln>
                  <a:noFill/>
                </a:ln>
                <a:solidFill>
                  <a:srgbClr val="191919"/>
                </a:solidFill>
                <a:effectLst/>
                <a:uLnTx/>
                <a:uFillTx/>
                <a:latin typeface="Noto Serif" panose="02020502060505020204" pitchFamily="18" charset="0"/>
                <a:ea typeface="Noto Serif" panose="02020502060505020204" pitchFamily="18" charset="0"/>
                <a:cs typeface="Noto Serif" panose="02020502060505020204" pitchFamily="18" charset="0"/>
                <a:sym typeface="Anybody"/>
              </a:rPr>
              <a:t>Lê Minh Nguyệt – 21521211</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10</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Mô</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tả</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bộ</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01</a:t>
              </a:r>
              <a:endParaRPr lang="en-US" sz="2200" dirty="0"/>
            </a:p>
          </p:txBody>
        </p:sp>
      </p:grpSp>
      <p:sp>
        <p:nvSpPr>
          <p:cNvPr id="7" name="Google Shape;132;p19">
            <a:extLst>
              <a:ext uri="{FF2B5EF4-FFF2-40B4-BE49-F238E27FC236}">
                <a16:creationId xmlns:a16="http://schemas.microsoft.com/office/drawing/2014/main" id="{CE04162D-77D1-B418-05C3-7C218F96948A}"/>
              </a:ext>
            </a:extLst>
          </p:cNvPr>
          <p:cNvSpPr txBox="1">
            <a:spLocks/>
          </p:cNvSpPr>
          <p:nvPr/>
        </p:nvSpPr>
        <p:spPr>
          <a:xfrm>
            <a:off x="1310350" y="1934565"/>
            <a:ext cx="6523300" cy="156898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lgn="just">
              <a:lnSpc>
                <a:spcPct val="120000"/>
              </a:lnSpc>
              <a:spcBef>
                <a:spcPts val="0"/>
              </a:spcBef>
              <a:buClr>
                <a:srgbClr val="67595E"/>
              </a:buClr>
              <a:buSzPts val="1200"/>
              <a:buNone/>
            </a:pPr>
            <a:r>
              <a:rPr lang="vi-VN" sz="1400" b="1" dirty="0">
                <a:latin typeface="Noto Serif" panose="02020502060505020204" pitchFamily="18" charset="0"/>
                <a:ea typeface="Noto Serif" panose="02020502060505020204" pitchFamily="18" charset="0"/>
                <a:cs typeface="Noto Serif" panose="02020502060505020204" pitchFamily="18" charset="0"/>
              </a:rPr>
              <a:t>Nhận xét chung: </a:t>
            </a:r>
            <a:r>
              <a:rPr lang="vi-VN" sz="1400" dirty="0">
                <a:latin typeface="Noto Serif" panose="02020502060505020204" pitchFamily="18" charset="0"/>
                <a:ea typeface="Noto Serif" panose="02020502060505020204" pitchFamily="18" charset="0"/>
                <a:cs typeface="Noto Serif" panose="02020502060505020204" pitchFamily="18" charset="0"/>
              </a:rPr>
              <a:t>Cả hai bộ dữ liệu đều có những hạn chế nhất định, không phải là một bộ dữ liệu quá tốt cho các mô hình học để giải quyết bài toán phân loại cảm xúc giọng nói. Việc kết hợp hai bộ dữ liệu khác nhau cũng được nhóm cân nhắc có thể xảy ra rủi ro, song đó là điều nhóm chấp nhận để thử nghiệm trong đồ án này.</a:t>
            </a:r>
          </a:p>
        </p:txBody>
      </p:sp>
    </p:spTree>
    <p:extLst>
      <p:ext uri="{BB962C8B-B14F-4D97-AF65-F5344CB8AC3E}">
        <p14:creationId xmlns:p14="http://schemas.microsoft.com/office/powerpoint/2010/main" val="1731394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11</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Phân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phối</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02</a:t>
              </a:r>
              <a:endParaRPr lang="en-US" sz="2200" dirty="0"/>
            </a:p>
          </p:txBody>
        </p:sp>
      </p:grpSp>
      <p:sp>
        <p:nvSpPr>
          <p:cNvPr id="7" name="Google Shape;132;p19">
            <a:extLst>
              <a:ext uri="{FF2B5EF4-FFF2-40B4-BE49-F238E27FC236}">
                <a16:creationId xmlns:a16="http://schemas.microsoft.com/office/drawing/2014/main" id="{CE04162D-77D1-B418-05C3-7C218F96948A}"/>
              </a:ext>
            </a:extLst>
          </p:cNvPr>
          <p:cNvSpPr txBox="1">
            <a:spLocks/>
          </p:cNvSpPr>
          <p:nvPr/>
        </p:nvSpPr>
        <p:spPr>
          <a:xfrm>
            <a:off x="1310350" y="1363954"/>
            <a:ext cx="6523300" cy="75701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lgn="just">
              <a:lnSpc>
                <a:spcPct val="120000"/>
              </a:lnSpc>
              <a:spcBef>
                <a:spcPts val="0"/>
              </a:spcBef>
              <a:buClr>
                <a:srgbClr val="67595E"/>
              </a:buClr>
              <a:buSzPts val="1200"/>
              <a:buNone/>
            </a:pPr>
            <a:r>
              <a:rPr lang="vi-VN" sz="1400" dirty="0">
                <a:latin typeface="Noto Serif" panose="02020502060505020204" pitchFamily="18" charset="0"/>
                <a:ea typeface="Noto Serif" panose="02020502060505020204" pitchFamily="18" charset="0"/>
                <a:cs typeface="Noto Serif" panose="02020502060505020204" pitchFamily="18" charset="0"/>
              </a:rPr>
              <a:t>Trong đồ án này, 8 nhãn (lớp) cảm xúc sẽ được sử dụng để phân loại đó là: Neutral, Calm, Happy, Sad, Angry, Fearful, Disgust, Surprised.</a:t>
            </a:r>
          </a:p>
        </p:txBody>
      </p:sp>
      <p:graphicFrame>
        <p:nvGraphicFramePr>
          <p:cNvPr id="3" name="Google Shape;215;p25">
            <a:extLst>
              <a:ext uri="{FF2B5EF4-FFF2-40B4-BE49-F238E27FC236}">
                <a16:creationId xmlns:a16="http://schemas.microsoft.com/office/drawing/2014/main" id="{0E5FC5CA-C31F-5F36-87EC-E3A80398A2C4}"/>
              </a:ext>
            </a:extLst>
          </p:cNvPr>
          <p:cNvGraphicFramePr/>
          <p:nvPr>
            <p:extLst>
              <p:ext uri="{D42A27DB-BD31-4B8C-83A1-F6EECF244321}">
                <p14:modId xmlns:p14="http://schemas.microsoft.com/office/powerpoint/2010/main" val="453160589"/>
              </p:ext>
            </p:extLst>
          </p:nvPr>
        </p:nvGraphicFramePr>
        <p:xfrm>
          <a:off x="763054" y="2657490"/>
          <a:ext cx="7617891" cy="854286"/>
        </p:xfrm>
        <a:graphic>
          <a:graphicData uri="http://schemas.openxmlformats.org/drawingml/2006/table">
            <a:tbl>
              <a:tblPr>
                <a:noFill/>
              </a:tblPr>
              <a:tblGrid>
                <a:gridCol w="850000">
                  <a:extLst>
                    <a:ext uri="{9D8B030D-6E8A-4147-A177-3AD203B41FA5}">
                      <a16:colId xmlns:a16="http://schemas.microsoft.com/office/drawing/2014/main" val="20000"/>
                    </a:ext>
                  </a:extLst>
                </a:gridCol>
                <a:gridCol w="850000">
                  <a:extLst>
                    <a:ext uri="{9D8B030D-6E8A-4147-A177-3AD203B41FA5}">
                      <a16:colId xmlns:a16="http://schemas.microsoft.com/office/drawing/2014/main" val="20001"/>
                    </a:ext>
                  </a:extLst>
                </a:gridCol>
                <a:gridCol w="850000">
                  <a:extLst>
                    <a:ext uri="{9D8B030D-6E8A-4147-A177-3AD203B41FA5}">
                      <a16:colId xmlns:a16="http://schemas.microsoft.com/office/drawing/2014/main" val="20002"/>
                    </a:ext>
                  </a:extLst>
                </a:gridCol>
                <a:gridCol w="850000">
                  <a:extLst>
                    <a:ext uri="{9D8B030D-6E8A-4147-A177-3AD203B41FA5}">
                      <a16:colId xmlns:a16="http://schemas.microsoft.com/office/drawing/2014/main" val="20003"/>
                    </a:ext>
                  </a:extLst>
                </a:gridCol>
                <a:gridCol w="850000">
                  <a:extLst>
                    <a:ext uri="{9D8B030D-6E8A-4147-A177-3AD203B41FA5}">
                      <a16:colId xmlns:a16="http://schemas.microsoft.com/office/drawing/2014/main" val="2386254599"/>
                    </a:ext>
                  </a:extLst>
                </a:gridCol>
                <a:gridCol w="850000">
                  <a:extLst>
                    <a:ext uri="{9D8B030D-6E8A-4147-A177-3AD203B41FA5}">
                      <a16:colId xmlns:a16="http://schemas.microsoft.com/office/drawing/2014/main" val="167380787"/>
                    </a:ext>
                  </a:extLst>
                </a:gridCol>
                <a:gridCol w="743237">
                  <a:extLst>
                    <a:ext uri="{9D8B030D-6E8A-4147-A177-3AD203B41FA5}">
                      <a16:colId xmlns:a16="http://schemas.microsoft.com/office/drawing/2014/main" val="3995129889"/>
                    </a:ext>
                  </a:extLst>
                </a:gridCol>
                <a:gridCol w="841663">
                  <a:extLst>
                    <a:ext uri="{9D8B030D-6E8A-4147-A177-3AD203B41FA5}">
                      <a16:colId xmlns:a16="http://schemas.microsoft.com/office/drawing/2014/main" val="3720565032"/>
                    </a:ext>
                  </a:extLst>
                </a:gridCol>
                <a:gridCol w="932991">
                  <a:extLst>
                    <a:ext uri="{9D8B030D-6E8A-4147-A177-3AD203B41FA5}">
                      <a16:colId xmlns:a16="http://schemas.microsoft.com/office/drawing/2014/main" val="3245769007"/>
                    </a:ext>
                  </a:extLst>
                </a:gridCol>
              </a:tblGrid>
              <a:tr h="427143">
                <a:tc>
                  <a:txBody>
                    <a:bodyPr/>
                    <a:lstStyle/>
                    <a:p>
                      <a:pPr marL="0" lvl="0" indent="0" algn="ctr" rtl="0">
                        <a:spcBef>
                          <a:spcPts val="0"/>
                        </a:spcBef>
                        <a:spcAft>
                          <a:spcPts val="0"/>
                        </a:spcAft>
                        <a:buNone/>
                      </a:pPr>
                      <a:r>
                        <a:rPr lang="en-US" sz="1100" b="1" i="0" u="none" strike="noStrike" cap="none"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Emotion</a:t>
                      </a:r>
                      <a:endParaRPr sz="1100" b="1" i="0" u="none" strike="noStrike" cap="none"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Neutral</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Calm</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Happy</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Sad</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Angry</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Fearful</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err="1">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Digusted</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Surprised</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0"/>
                  </a:ext>
                </a:extLst>
              </a:tr>
              <a:tr h="427143">
                <a:tc>
                  <a:txBody>
                    <a:bodyPr/>
                    <a:lstStyle/>
                    <a:p>
                      <a:pPr marL="0" lvl="0" indent="0" algn="ctr" rtl="0">
                        <a:spcBef>
                          <a:spcPts val="0"/>
                        </a:spcBef>
                        <a:spcAft>
                          <a:spcPts val="0"/>
                        </a:spcAft>
                        <a:buNone/>
                      </a:pPr>
                      <a:r>
                        <a:rPr lang="en-US"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rPr>
                        <a:t>Code</a:t>
                      </a:r>
                      <a:endParaRPr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0</a:t>
                      </a:r>
                      <a:endPar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1</a:t>
                      </a:r>
                      <a:endPar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2</a:t>
                      </a:r>
                      <a:endPar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3</a:t>
                      </a:r>
                      <a:endPar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4</a:t>
                      </a:r>
                      <a:endPar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5</a:t>
                      </a:r>
                      <a:endPar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6</a:t>
                      </a:r>
                      <a:endPar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7</a:t>
                      </a:r>
                      <a:endParaRPr lang="en-US" sz="1100" b="1"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extLst>
                  <a:ext uri="{0D108BD9-81ED-4DB2-BD59-A6C34878D82A}">
                    <a16:rowId xmlns:a16="http://schemas.microsoft.com/office/drawing/2014/main" val="1418398744"/>
                  </a:ext>
                </a:extLst>
              </a:tr>
            </a:tbl>
          </a:graphicData>
        </a:graphic>
      </p:graphicFrame>
    </p:spTree>
    <p:extLst>
      <p:ext uri="{BB962C8B-B14F-4D97-AF65-F5344CB8AC3E}">
        <p14:creationId xmlns:p14="http://schemas.microsoft.com/office/powerpoint/2010/main" val="20880204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12</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Phân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phối</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02</a:t>
              </a:r>
              <a:endParaRPr lang="en-US" sz="2200" dirty="0"/>
            </a:p>
          </p:txBody>
        </p:sp>
      </p:grpSp>
      <p:graphicFrame>
        <p:nvGraphicFramePr>
          <p:cNvPr id="4" name="Chart 3">
            <a:extLst>
              <a:ext uri="{FF2B5EF4-FFF2-40B4-BE49-F238E27FC236}">
                <a16:creationId xmlns:a16="http://schemas.microsoft.com/office/drawing/2014/main" id="{65900D7A-0DD0-F407-299B-B017558C9986}"/>
              </a:ext>
            </a:extLst>
          </p:cNvPr>
          <p:cNvGraphicFramePr/>
          <p:nvPr>
            <p:extLst>
              <p:ext uri="{D42A27DB-BD31-4B8C-83A1-F6EECF244321}">
                <p14:modId xmlns:p14="http://schemas.microsoft.com/office/powerpoint/2010/main" val="2714979372"/>
              </p:ext>
            </p:extLst>
          </p:nvPr>
        </p:nvGraphicFramePr>
        <p:xfrm>
          <a:off x="2247900" y="1002774"/>
          <a:ext cx="4648200" cy="36957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4440119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13</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Phân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phối</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02</a:t>
              </a:r>
              <a:endParaRPr lang="en-US" sz="2200" dirty="0"/>
            </a:p>
          </p:txBody>
        </p:sp>
      </p:grpSp>
      <p:graphicFrame>
        <p:nvGraphicFramePr>
          <p:cNvPr id="3" name="Chart 2">
            <a:extLst>
              <a:ext uri="{FF2B5EF4-FFF2-40B4-BE49-F238E27FC236}">
                <a16:creationId xmlns:a16="http://schemas.microsoft.com/office/drawing/2014/main" id="{33C87B28-E44C-C677-2716-9EABD2C1DFBF}"/>
              </a:ext>
            </a:extLst>
          </p:cNvPr>
          <p:cNvGraphicFramePr>
            <a:graphicFrameLocks noChangeAspect="1"/>
          </p:cNvGraphicFramePr>
          <p:nvPr>
            <p:extLst>
              <p:ext uri="{D42A27DB-BD31-4B8C-83A1-F6EECF244321}">
                <p14:modId xmlns:p14="http://schemas.microsoft.com/office/powerpoint/2010/main" val="3971612432"/>
              </p:ext>
            </p:extLst>
          </p:nvPr>
        </p:nvGraphicFramePr>
        <p:xfrm>
          <a:off x="1979308" y="1104234"/>
          <a:ext cx="5185383" cy="345692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6051073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14</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Phân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chia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bộ</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graphicFrame>
        <p:nvGraphicFramePr>
          <p:cNvPr id="4" name="Google Shape;215;p25">
            <a:extLst>
              <a:ext uri="{FF2B5EF4-FFF2-40B4-BE49-F238E27FC236}">
                <a16:creationId xmlns:a16="http://schemas.microsoft.com/office/drawing/2014/main" id="{5CD225E8-C33F-3D58-BF4A-08C7A353C5B0}"/>
              </a:ext>
            </a:extLst>
          </p:cNvPr>
          <p:cNvGraphicFramePr/>
          <p:nvPr>
            <p:extLst>
              <p:ext uri="{D42A27DB-BD31-4B8C-83A1-F6EECF244321}">
                <p14:modId xmlns:p14="http://schemas.microsoft.com/office/powerpoint/2010/main" val="3479360208"/>
              </p:ext>
            </p:extLst>
          </p:nvPr>
        </p:nvGraphicFramePr>
        <p:xfrm>
          <a:off x="577519" y="1892301"/>
          <a:ext cx="7935275" cy="2362150"/>
        </p:xfrm>
        <a:graphic>
          <a:graphicData uri="http://schemas.openxmlformats.org/drawingml/2006/table">
            <a:tbl>
              <a:tblPr>
                <a:noFill/>
              </a:tblPr>
              <a:tblGrid>
                <a:gridCol w="742950">
                  <a:extLst>
                    <a:ext uri="{9D8B030D-6E8A-4147-A177-3AD203B41FA5}">
                      <a16:colId xmlns:a16="http://schemas.microsoft.com/office/drawing/2014/main" val="20000"/>
                    </a:ext>
                  </a:extLst>
                </a:gridCol>
                <a:gridCol w="854844">
                  <a:extLst>
                    <a:ext uri="{9D8B030D-6E8A-4147-A177-3AD203B41FA5}">
                      <a16:colId xmlns:a16="http://schemas.microsoft.com/office/drawing/2014/main" val="20001"/>
                    </a:ext>
                  </a:extLst>
                </a:gridCol>
                <a:gridCol w="798896">
                  <a:extLst>
                    <a:ext uri="{9D8B030D-6E8A-4147-A177-3AD203B41FA5}">
                      <a16:colId xmlns:a16="http://schemas.microsoft.com/office/drawing/2014/main" val="20002"/>
                    </a:ext>
                  </a:extLst>
                </a:gridCol>
                <a:gridCol w="798896">
                  <a:extLst>
                    <a:ext uri="{9D8B030D-6E8A-4147-A177-3AD203B41FA5}">
                      <a16:colId xmlns:a16="http://schemas.microsoft.com/office/drawing/2014/main" val="20003"/>
                    </a:ext>
                  </a:extLst>
                </a:gridCol>
                <a:gridCol w="716014">
                  <a:extLst>
                    <a:ext uri="{9D8B030D-6E8A-4147-A177-3AD203B41FA5}">
                      <a16:colId xmlns:a16="http://schemas.microsoft.com/office/drawing/2014/main" val="2386254599"/>
                    </a:ext>
                  </a:extLst>
                </a:gridCol>
                <a:gridCol w="793750">
                  <a:extLst>
                    <a:ext uri="{9D8B030D-6E8A-4147-A177-3AD203B41FA5}">
                      <a16:colId xmlns:a16="http://schemas.microsoft.com/office/drawing/2014/main" val="167380787"/>
                    </a:ext>
                  </a:extLst>
                </a:gridCol>
                <a:gridCol w="755650">
                  <a:extLst>
                    <a:ext uri="{9D8B030D-6E8A-4147-A177-3AD203B41FA5}">
                      <a16:colId xmlns:a16="http://schemas.microsoft.com/office/drawing/2014/main" val="3995129889"/>
                    </a:ext>
                  </a:extLst>
                </a:gridCol>
                <a:gridCol w="740063">
                  <a:extLst>
                    <a:ext uri="{9D8B030D-6E8A-4147-A177-3AD203B41FA5}">
                      <a16:colId xmlns:a16="http://schemas.microsoft.com/office/drawing/2014/main" val="3720565032"/>
                    </a:ext>
                  </a:extLst>
                </a:gridCol>
                <a:gridCol w="935316">
                  <a:extLst>
                    <a:ext uri="{9D8B030D-6E8A-4147-A177-3AD203B41FA5}">
                      <a16:colId xmlns:a16="http://schemas.microsoft.com/office/drawing/2014/main" val="3245769007"/>
                    </a:ext>
                  </a:extLst>
                </a:gridCol>
                <a:gridCol w="798896">
                  <a:extLst>
                    <a:ext uri="{9D8B030D-6E8A-4147-A177-3AD203B41FA5}">
                      <a16:colId xmlns:a16="http://schemas.microsoft.com/office/drawing/2014/main" val="1207704545"/>
                    </a:ext>
                  </a:extLst>
                </a:gridCol>
              </a:tblGrid>
              <a:tr h="439429">
                <a:tc>
                  <a:txBody>
                    <a:bodyPr/>
                    <a:lstStyle/>
                    <a:p>
                      <a:pPr marL="0" lvl="0" indent="0" algn="ctr" rtl="0">
                        <a:spcBef>
                          <a:spcPts val="0"/>
                        </a:spcBef>
                        <a:spcAft>
                          <a:spcPts val="0"/>
                        </a:spcAft>
                        <a:buNone/>
                      </a:pP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Neutral</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Calm</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Happy</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Sad</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Angry</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Fearful</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Disgust</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Surprised</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Total samples</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0000"/>
                  </a:ext>
                </a:extLst>
              </a:tr>
              <a:tr h="411480">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Train (70%)</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408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262</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539</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570</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533</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548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414</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402</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Source Sans Pro"/>
                        </a:rPr>
                        <a:t>3676</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Source Sans Pro"/>
                      </a:endParaRPr>
                    </a:p>
                  </a:txBody>
                  <a:tcPr marL="91425" marR="91425" marT="68575" marB="68575"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extLst>
                  <a:ext uri="{0D108BD9-81ED-4DB2-BD59-A6C34878D82A}">
                    <a16:rowId xmlns:a16="http://schemas.microsoft.com/office/drawing/2014/main" val="1418398744"/>
                  </a:ext>
                </a:extLst>
              </a:tr>
              <a:tr h="0">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Dev (15%)</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98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65</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127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93</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117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121</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81</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86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rPr>
                        <a:t>788</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endParaRPr>
                    </a:p>
                  </a:txBody>
                  <a:tcPr marL="91425" marR="91425" marT="68575" marB="68575"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600078942"/>
                  </a:ext>
                </a:extLst>
              </a:tr>
              <a:tr h="411480">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Test (15%)</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82</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49</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110</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113</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126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107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97</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rPr>
                        <a:t>104</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Source Sans Pro"/>
                        </a:rPr>
                        <a:t>788</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Source Sans Pro"/>
                      </a:endParaRPr>
                    </a:p>
                  </a:txBody>
                  <a:tcPr marL="91425" marR="91425" marT="68575" marB="68575"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extLst>
                  <a:ext uri="{0D108BD9-81ED-4DB2-BD59-A6C34878D82A}">
                    <a16:rowId xmlns:a16="http://schemas.microsoft.com/office/drawing/2014/main" val="3636994353"/>
                  </a:ext>
                </a:extLst>
              </a:tr>
              <a:tr h="411480">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T</a:t>
                      </a:r>
                      <a:r>
                        <a:rPr lang="en"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otal labels</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a:txBody>
                    <a:bodyPr/>
                    <a:lstStyle/>
                    <a:p>
                      <a:pPr algn="ctr" fontAlgn="b"/>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588</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a:txBody>
                    <a:bodyPr/>
                    <a:lstStyle/>
                    <a:p>
                      <a:pPr algn="ctr" fontAlgn="b"/>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376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a:txBody>
                    <a:bodyPr/>
                    <a:lstStyle/>
                    <a:p>
                      <a:pPr algn="ctr" fontAlgn="b"/>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776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a:txBody>
                    <a:bodyPr/>
                    <a:lstStyle/>
                    <a:p>
                      <a:pPr algn="ctr" fontAlgn="b"/>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776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a:txBody>
                    <a:bodyPr/>
                    <a:lstStyle/>
                    <a:p>
                      <a:pPr algn="ctr" fontAlgn="b"/>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776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a:txBody>
                    <a:bodyPr/>
                    <a:lstStyle/>
                    <a:p>
                      <a:pPr algn="ctr" fontAlgn="b"/>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776</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a:txBody>
                    <a:bodyPr/>
                    <a:lstStyle/>
                    <a:p>
                      <a:pPr algn="ctr" fontAlgn="b"/>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592</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a:txBody>
                    <a:bodyPr/>
                    <a:lstStyle/>
                    <a:p>
                      <a:pPr algn="ctr" fontAlgn="b"/>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592</a:t>
                      </a: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rPr>
                        <a:t>5252</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endParaRPr>
                    </a:p>
                  </a:txBody>
                  <a:tcPr marL="91425" marR="91425" marT="68575" marB="68575"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sp>
        <p:nvSpPr>
          <p:cNvPr id="5" name="Google Shape;132;p19">
            <a:extLst>
              <a:ext uri="{FF2B5EF4-FFF2-40B4-BE49-F238E27FC236}">
                <a16:creationId xmlns:a16="http://schemas.microsoft.com/office/drawing/2014/main" id="{3F1DFB40-64E3-FBDF-544E-A2191D8E2E71}"/>
              </a:ext>
            </a:extLst>
          </p:cNvPr>
          <p:cNvSpPr txBox="1">
            <a:spLocks/>
          </p:cNvSpPr>
          <p:nvPr/>
        </p:nvSpPr>
        <p:spPr>
          <a:xfrm>
            <a:off x="922834" y="876456"/>
            <a:ext cx="6386016" cy="77708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Tỷ</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lệ</a:t>
            </a:r>
            <a:r>
              <a:rPr lang="en-US" sz="1400" dirty="0">
                <a:latin typeface="Noto Serif" panose="02020502060505020204" pitchFamily="18" charset="0"/>
                <a:ea typeface="Noto Serif" panose="02020502060505020204" pitchFamily="18" charset="0"/>
                <a:cs typeface="Noto Serif" panose="02020502060505020204" pitchFamily="18" charset="0"/>
              </a:rPr>
              <a:t> chia </a:t>
            </a:r>
            <a:r>
              <a:rPr lang="en-US" sz="1400" dirty="0" err="1">
                <a:latin typeface="Noto Serif" panose="02020502060505020204" pitchFamily="18" charset="0"/>
                <a:ea typeface="Noto Serif" panose="02020502060505020204" pitchFamily="18" charset="0"/>
                <a:cs typeface="Noto Serif" panose="02020502060505020204" pitchFamily="18" charset="0"/>
              </a:rPr>
              <a:t>các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tập</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train:dev:test</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là</a:t>
            </a:r>
            <a:r>
              <a:rPr lang="en-US" sz="1400" dirty="0">
                <a:latin typeface="Noto Serif" panose="02020502060505020204" pitchFamily="18" charset="0"/>
                <a:ea typeface="Noto Serif" panose="02020502060505020204" pitchFamily="18" charset="0"/>
                <a:cs typeface="Noto Serif" panose="02020502060505020204" pitchFamily="18" charset="0"/>
              </a:rPr>
              <a:t> 70:15:15.</a:t>
            </a:r>
          </a:p>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Thống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kê</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số</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nhãn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từng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trên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từng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tập</a:t>
            </a:r>
            <a:r>
              <a:rPr lang="en-US" sz="1400" dirty="0">
                <a:latin typeface="Noto Serif" panose="02020502060505020204" pitchFamily="18" charset="0"/>
                <a:ea typeface="Noto Serif" panose="02020502060505020204" pitchFamily="18" charset="0"/>
                <a:cs typeface="Noto Serif" panose="02020502060505020204" pitchFamily="18" charset="0"/>
              </a:rPr>
              <a:t>:</a:t>
            </a:r>
          </a:p>
        </p:txBody>
      </p:sp>
    </p:spTree>
    <p:extLst>
      <p:ext uri="{BB962C8B-B14F-4D97-AF65-F5344CB8AC3E}">
        <p14:creationId xmlns:p14="http://schemas.microsoft.com/office/powerpoint/2010/main" val="27805110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15</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Phân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chia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bộ</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sp>
        <p:nvSpPr>
          <p:cNvPr id="5" name="Google Shape;132;p19">
            <a:extLst>
              <a:ext uri="{FF2B5EF4-FFF2-40B4-BE49-F238E27FC236}">
                <a16:creationId xmlns:a16="http://schemas.microsoft.com/office/drawing/2014/main" id="{3F1DFB40-64E3-FBDF-544E-A2191D8E2E71}"/>
              </a:ext>
            </a:extLst>
          </p:cNvPr>
          <p:cNvSpPr txBox="1">
            <a:spLocks/>
          </p:cNvSpPr>
          <p:nvPr/>
        </p:nvSpPr>
        <p:spPr>
          <a:xfrm>
            <a:off x="922834" y="876456"/>
            <a:ext cx="6386016" cy="4308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Thống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kê</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số</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nhãn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từng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trên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từng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tập</a:t>
            </a:r>
            <a:r>
              <a:rPr lang="en-US" sz="1400" dirty="0">
                <a:latin typeface="Noto Serif" panose="02020502060505020204" pitchFamily="18" charset="0"/>
                <a:ea typeface="Noto Serif" panose="02020502060505020204" pitchFamily="18" charset="0"/>
                <a:cs typeface="Noto Serif" panose="02020502060505020204" pitchFamily="18" charset="0"/>
              </a:rPr>
              <a:t>:</a:t>
            </a:r>
          </a:p>
        </p:txBody>
      </p:sp>
      <p:graphicFrame>
        <p:nvGraphicFramePr>
          <p:cNvPr id="3" name="Chart 2">
            <a:extLst>
              <a:ext uri="{FF2B5EF4-FFF2-40B4-BE49-F238E27FC236}">
                <a16:creationId xmlns:a16="http://schemas.microsoft.com/office/drawing/2014/main" id="{BCDDE5D2-A342-7141-E3F0-28AE17C04784}"/>
              </a:ext>
            </a:extLst>
          </p:cNvPr>
          <p:cNvGraphicFramePr>
            <a:graphicFrameLocks/>
          </p:cNvGraphicFramePr>
          <p:nvPr>
            <p:extLst>
              <p:ext uri="{D42A27DB-BD31-4B8C-83A1-F6EECF244321}">
                <p14:modId xmlns:p14="http://schemas.microsoft.com/office/powerpoint/2010/main" val="3044395209"/>
              </p:ext>
            </p:extLst>
          </p:nvPr>
        </p:nvGraphicFramePr>
        <p:xfrm>
          <a:off x="1150392" y="1337934"/>
          <a:ext cx="6843216" cy="3385802"/>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1145442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16</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Phân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chia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bộ</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sp>
        <p:nvSpPr>
          <p:cNvPr id="5" name="Google Shape;132;p19">
            <a:extLst>
              <a:ext uri="{FF2B5EF4-FFF2-40B4-BE49-F238E27FC236}">
                <a16:creationId xmlns:a16="http://schemas.microsoft.com/office/drawing/2014/main" id="{3F1DFB40-64E3-FBDF-544E-A2191D8E2E71}"/>
              </a:ext>
            </a:extLst>
          </p:cNvPr>
          <p:cNvSpPr txBox="1">
            <a:spLocks/>
          </p:cNvSpPr>
          <p:nvPr/>
        </p:nvSpPr>
        <p:spPr>
          <a:xfrm>
            <a:off x="922834" y="876456"/>
            <a:ext cx="6386016" cy="4308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Tỷ</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lệ</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các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nhãn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trên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tập</a:t>
            </a:r>
            <a:r>
              <a:rPr lang="en-US" sz="1400" dirty="0">
                <a:latin typeface="Noto Serif" panose="02020502060505020204" pitchFamily="18" charset="0"/>
                <a:ea typeface="Noto Serif" panose="02020502060505020204" pitchFamily="18" charset="0"/>
                <a:cs typeface="Noto Serif" panose="02020502060505020204" pitchFamily="18" charset="0"/>
              </a:rPr>
              <a:t> train</a:t>
            </a:r>
          </a:p>
        </p:txBody>
      </p:sp>
      <p:graphicFrame>
        <p:nvGraphicFramePr>
          <p:cNvPr id="4" name="Chart 3">
            <a:extLst>
              <a:ext uri="{FF2B5EF4-FFF2-40B4-BE49-F238E27FC236}">
                <a16:creationId xmlns:a16="http://schemas.microsoft.com/office/drawing/2014/main" id="{3426889D-6593-CB17-2FE3-9B8CF088FFAA}"/>
              </a:ext>
            </a:extLst>
          </p:cNvPr>
          <p:cNvGraphicFramePr>
            <a:graphicFrameLocks noChangeAspect="1"/>
          </p:cNvGraphicFramePr>
          <p:nvPr>
            <p:extLst>
              <p:ext uri="{D42A27DB-BD31-4B8C-83A1-F6EECF244321}">
                <p14:modId xmlns:p14="http://schemas.microsoft.com/office/powerpoint/2010/main" val="1877992809"/>
              </p:ext>
            </p:extLst>
          </p:nvPr>
        </p:nvGraphicFramePr>
        <p:xfrm>
          <a:off x="2262920" y="1482625"/>
          <a:ext cx="4618159" cy="277169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006274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17</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Phân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chia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bộ</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sp>
        <p:nvSpPr>
          <p:cNvPr id="5" name="Google Shape;132;p19">
            <a:extLst>
              <a:ext uri="{FF2B5EF4-FFF2-40B4-BE49-F238E27FC236}">
                <a16:creationId xmlns:a16="http://schemas.microsoft.com/office/drawing/2014/main" id="{3F1DFB40-64E3-FBDF-544E-A2191D8E2E71}"/>
              </a:ext>
            </a:extLst>
          </p:cNvPr>
          <p:cNvSpPr txBox="1">
            <a:spLocks/>
          </p:cNvSpPr>
          <p:nvPr/>
        </p:nvSpPr>
        <p:spPr>
          <a:xfrm>
            <a:off x="922834" y="876456"/>
            <a:ext cx="6386016" cy="4308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Tỷ</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lệ</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các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nhãn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trên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tập</a:t>
            </a:r>
            <a:r>
              <a:rPr lang="en-US" sz="1400" dirty="0">
                <a:latin typeface="Noto Serif" panose="02020502060505020204" pitchFamily="18" charset="0"/>
                <a:ea typeface="Noto Serif" panose="02020502060505020204" pitchFamily="18" charset="0"/>
                <a:cs typeface="Noto Serif" panose="02020502060505020204" pitchFamily="18" charset="0"/>
              </a:rPr>
              <a:t> dev</a:t>
            </a:r>
          </a:p>
        </p:txBody>
      </p:sp>
      <p:graphicFrame>
        <p:nvGraphicFramePr>
          <p:cNvPr id="4" name="Chart 3">
            <a:extLst>
              <a:ext uri="{FF2B5EF4-FFF2-40B4-BE49-F238E27FC236}">
                <a16:creationId xmlns:a16="http://schemas.microsoft.com/office/drawing/2014/main" id="{3426889D-6593-CB17-2FE3-9B8CF088FFAA}"/>
              </a:ext>
            </a:extLst>
          </p:cNvPr>
          <p:cNvGraphicFramePr>
            <a:graphicFrameLocks noChangeAspect="1"/>
          </p:cNvGraphicFramePr>
          <p:nvPr>
            <p:extLst>
              <p:ext uri="{D42A27DB-BD31-4B8C-83A1-F6EECF244321}">
                <p14:modId xmlns:p14="http://schemas.microsoft.com/office/powerpoint/2010/main" val="3313681535"/>
              </p:ext>
            </p:extLst>
          </p:nvPr>
        </p:nvGraphicFramePr>
        <p:xfrm>
          <a:off x="2262920" y="1482625"/>
          <a:ext cx="4618159" cy="277169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617134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18</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Phân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chia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bộ</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sp>
        <p:nvSpPr>
          <p:cNvPr id="5" name="Google Shape;132;p19">
            <a:extLst>
              <a:ext uri="{FF2B5EF4-FFF2-40B4-BE49-F238E27FC236}">
                <a16:creationId xmlns:a16="http://schemas.microsoft.com/office/drawing/2014/main" id="{3F1DFB40-64E3-FBDF-544E-A2191D8E2E71}"/>
              </a:ext>
            </a:extLst>
          </p:cNvPr>
          <p:cNvSpPr txBox="1">
            <a:spLocks/>
          </p:cNvSpPr>
          <p:nvPr/>
        </p:nvSpPr>
        <p:spPr>
          <a:xfrm>
            <a:off x="922834" y="876456"/>
            <a:ext cx="6386016" cy="43088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Tỷ</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lệ</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các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nhãn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trên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tập</a:t>
            </a:r>
            <a:r>
              <a:rPr lang="en-US" sz="1400" dirty="0">
                <a:latin typeface="Noto Serif" panose="02020502060505020204" pitchFamily="18" charset="0"/>
                <a:ea typeface="Noto Serif" panose="02020502060505020204" pitchFamily="18" charset="0"/>
                <a:cs typeface="Noto Serif" panose="02020502060505020204" pitchFamily="18" charset="0"/>
              </a:rPr>
              <a:t> test</a:t>
            </a:r>
          </a:p>
        </p:txBody>
      </p:sp>
      <p:graphicFrame>
        <p:nvGraphicFramePr>
          <p:cNvPr id="4" name="Chart 3">
            <a:extLst>
              <a:ext uri="{FF2B5EF4-FFF2-40B4-BE49-F238E27FC236}">
                <a16:creationId xmlns:a16="http://schemas.microsoft.com/office/drawing/2014/main" id="{3426889D-6593-CB17-2FE3-9B8CF088FFAA}"/>
              </a:ext>
            </a:extLst>
          </p:cNvPr>
          <p:cNvGraphicFramePr>
            <a:graphicFrameLocks noChangeAspect="1"/>
          </p:cNvGraphicFramePr>
          <p:nvPr>
            <p:extLst>
              <p:ext uri="{D42A27DB-BD31-4B8C-83A1-F6EECF244321}">
                <p14:modId xmlns:p14="http://schemas.microsoft.com/office/powerpoint/2010/main" val="119571560"/>
              </p:ext>
            </p:extLst>
          </p:nvPr>
        </p:nvGraphicFramePr>
        <p:xfrm>
          <a:off x="2262920" y="1482625"/>
          <a:ext cx="4618159" cy="277169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8158869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19</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Tiền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xử</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lý</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04</a:t>
              </a:r>
              <a:endParaRPr lang="en-US" sz="2200" dirty="0"/>
            </a:p>
          </p:txBody>
        </p:sp>
      </p:grpSp>
      <p:sp>
        <p:nvSpPr>
          <p:cNvPr id="8" name="Google Shape;132;p19">
            <a:extLst>
              <a:ext uri="{FF2B5EF4-FFF2-40B4-BE49-F238E27FC236}">
                <a16:creationId xmlns:a16="http://schemas.microsoft.com/office/drawing/2014/main" id="{7D1A9E52-44F9-2589-6364-9E17A291BE03}"/>
              </a:ext>
            </a:extLst>
          </p:cNvPr>
          <p:cNvSpPr txBox="1">
            <a:spLocks/>
          </p:cNvSpPr>
          <p:nvPr/>
        </p:nvSpPr>
        <p:spPr>
          <a:xfrm>
            <a:off x="1051560" y="879947"/>
            <a:ext cx="6812280" cy="79645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Phương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pháp</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chuẩn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hóa</a:t>
            </a:r>
            <a:r>
              <a:rPr lang="en-US" sz="1400" dirty="0">
                <a:latin typeface="Noto Serif" panose="02020502060505020204" pitchFamily="18" charset="0"/>
                <a:ea typeface="Noto Serif" panose="02020502060505020204" pitchFamily="18" charset="0"/>
                <a:cs typeface="Noto Serif" panose="02020502060505020204" pitchFamily="18" charset="0"/>
              </a:rPr>
              <a:t>: Standardization</a:t>
            </a:r>
          </a:p>
          <a:p>
            <a:pPr marL="0" indent="0">
              <a:buFont typeface="Source Sans Pro"/>
              <a:buNone/>
            </a:pPr>
            <a:r>
              <a:rPr lang="en-US" sz="1400" dirty="0">
                <a:latin typeface="Noto Serif" panose="02020502060505020204" pitchFamily="18" charset="0"/>
                <a:ea typeface="Noto Serif" panose="02020502060505020204" pitchFamily="18" charset="0"/>
                <a:cs typeface="Noto Serif" panose="02020502060505020204" pitchFamily="18" charset="0"/>
              </a:rPr>
              <a:t>One-hot Coding Labels:</a:t>
            </a:r>
          </a:p>
        </p:txBody>
      </p:sp>
      <p:graphicFrame>
        <p:nvGraphicFramePr>
          <p:cNvPr id="9" name="Google Shape;215;p25">
            <a:extLst>
              <a:ext uri="{FF2B5EF4-FFF2-40B4-BE49-F238E27FC236}">
                <a16:creationId xmlns:a16="http://schemas.microsoft.com/office/drawing/2014/main" id="{FF77E837-9919-617A-0C55-5A5166A20254}"/>
              </a:ext>
            </a:extLst>
          </p:cNvPr>
          <p:cNvGraphicFramePr>
            <a:graphicFrameLocks noChangeAspect="1"/>
          </p:cNvGraphicFramePr>
          <p:nvPr>
            <p:extLst>
              <p:ext uri="{D42A27DB-BD31-4B8C-83A1-F6EECF244321}">
                <p14:modId xmlns:p14="http://schemas.microsoft.com/office/powerpoint/2010/main" val="709425528"/>
              </p:ext>
            </p:extLst>
          </p:nvPr>
        </p:nvGraphicFramePr>
        <p:xfrm>
          <a:off x="1594499" y="1766113"/>
          <a:ext cx="5955002" cy="2497440"/>
        </p:xfrm>
        <a:graphic>
          <a:graphicData uri="http://schemas.openxmlformats.org/drawingml/2006/table">
            <a:tbl>
              <a:tblPr>
                <a:noFill/>
              </a:tblPr>
              <a:tblGrid>
                <a:gridCol w="919450">
                  <a:extLst>
                    <a:ext uri="{9D8B030D-6E8A-4147-A177-3AD203B41FA5}">
                      <a16:colId xmlns:a16="http://schemas.microsoft.com/office/drawing/2014/main" val="20000"/>
                    </a:ext>
                  </a:extLst>
                </a:gridCol>
                <a:gridCol w="464008">
                  <a:extLst>
                    <a:ext uri="{9D8B030D-6E8A-4147-A177-3AD203B41FA5}">
                      <a16:colId xmlns:a16="http://schemas.microsoft.com/office/drawing/2014/main" val="20001"/>
                    </a:ext>
                  </a:extLst>
                </a:gridCol>
                <a:gridCol w="653078">
                  <a:extLst>
                    <a:ext uri="{9D8B030D-6E8A-4147-A177-3AD203B41FA5}">
                      <a16:colId xmlns:a16="http://schemas.microsoft.com/office/drawing/2014/main" val="20002"/>
                    </a:ext>
                  </a:extLst>
                </a:gridCol>
                <a:gridCol w="653078">
                  <a:extLst>
                    <a:ext uri="{9D8B030D-6E8A-4147-A177-3AD203B41FA5}">
                      <a16:colId xmlns:a16="http://schemas.microsoft.com/office/drawing/2014/main" val="20003"/>
                    </a:ext>
                  </a:extLst>
                </a:gridCol>
                <a:gridCol w="585324">
                  <a:extLst>
                    <a:ext uri="{9D8B030D-6E8A-4147-A177-3AD203B41FA5}">
                      <a16:colId xmlns:a16="http://schemas.microsoft.com/office/drawing/2014/main" val="2386254599"/>
                    </a:ext>
                  </a:extLst>
                </a:gridCol>
                <a:gridCol w="648871">
                  <a:extLst>
                    <a:ext uri="{9D8B030D-6E8A-4147-A177-3AD203B41FA5}">
                      <a16:colId xmlns:a16="http://schemas.microsoft.com/office/drawing/2014/main" val="167380787"/>
                    </a:ext>
                  </a:extLst>
                </a:gridCol>
                <a:gridCol w="617725">
                  <a:extLst>
                    <a:ext uri="{9D8B030D-6E8A-4147-A177-3AD203B41FA5}">
                      <a16:colId xmlns:a16="http://schemas.microsoft.com/office/drawing/2014/main" val="3995129889"/>
                    </a:ext>
                  </a:extLst>
                </a:gridCol>
                <a:gridCol w="648871">
                  <a:extLst>
                    <a:ext uri="{9D8B030D-6E8A-4147-A177-3AD203B41FA5}">
                      <a16:colId xmlns:a16="http://schemas.microsoft.com/office/drawing/2014/main" val="3720565032"/>
                    </a:ext>
                  </a:extLst>
                </a:gridCol>
                <a:gridCol w="764597">
                  <a:extLst>
                    <a:ext uri="{9D8B030D-6E8A-4147-A177-3AD203B41FA5}">
                      <a16:colId xmlns:a16="http://schemas.microsoft.com/office/drawing/2014/main" val="3245769007"/>
                    </a:ext>
                  </a:extLst>
                </a:gridCol>
              </a:tblGrid>
              <a:tr h="312180">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Neutral</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1</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312180">
                <a:tc>
                  <a:txBody>
                    <a:bodyPr/>
                    <a:lstStyle/>
                    <a:p>
                      <a:pPr marL="0" lvl="0" indent="0" algn="ctr" rtl="0">
                        <a:spcBef>
                          <a:spcPts val="0"/>
                        </a:spcBef>
                        <a:spcAft>
                          <a:spcPts val="0"/>
                        </a:spcAft>
                        <a:buNone/>
                      </a:pPr>
                      <a:r>
                        <a:rPr lang="en"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Calm</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1</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extLst>
                  <a:ext uri="{0D108BD9-81ED-4DB2-BD59-A6C34878D82A}">
                    <a16:rowId xmlns:a16="http://schemas.microsoft.com/office/drawing/2014/main" val="1418398744"/>
                  </a:ext>
                </a:extLst>
              </a:tr>
              <a:tr h="312180">
                <a:tc>
                  <a:txBody>
                    <a:bodyPr/>
                    <a:lstStyle/>
                    <a:p>
                      <a:pPr marL="0" lvl="0" indent="0" algn="ctr" rtl="0">
                        <a:spcBef>
                          <a:spcPts val="0"/>
                        </a:spcBef>
                        <a:spcAft>
                          <a:spcPts val="0"/>
                        </a:spcAft>
                        <a:buNone/>
                      </a:pPr>
                      <a:r>
                        <a:rPr lang="en"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Happy</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1</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extLst>
                  <a:ext uri="{0D108BD9-81ED-4DB2-BD59-A6C34878D82A}">
                    <a16:rowId xmlns:a16="http://schemas.microsoft.com/office/drawing/2014/main" val="2600078942"/>
                  </a:ext>
                </a:extLst>
              </a:tr>
              <a:tr h="312180">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Sad</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1</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extLst>
                  <a:ext uri="{0D108BD9-81ED-4DB2-BD59-A6C34878D82A}">
                    <a16:rowId xmlns:a16="http://schemas.microsoft.com/office/drawing/2014/main" val="3636994353"/>
                  </a:ext>
                </a:extLst>
              </a:tr>
              <a:tr h="312180">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Angry</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1</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extLst>
                  <a:ext uri="{0D108BD9-81ED-4DB2-BD59-A6C34878D82A}">
                    <a16:rowId xmlns:a16="http://schemas.microsoft.com/office/drawing/2014/main" val="10001"/>
                  </a:ext>
                </a:extLst>
              </a:tr>
              <a:tr h="312180">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Fearful</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1</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extLst>
                  <a:ext uri="{0D108BD9-81ED-4DB2-BD59-A6C34878D82A}">
                    <a16:rowId xmlns:a16="http://schemas.microsoft.com/office/drawing/2014/main" val="981989805"/>
                  </a:ext>
                </a:extLst>
              </a:tr>
              <a:tr h="312180">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Disgust</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1</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extLst>
                  <a:ext uri="{0D108BD9-81ED-4DB2-BD59-A6C34878D82A}">
                    <a16:rowId xmlns:a16="http://schemas.microsoft.com/office/drawing/2014/main" val="2339431740"/>
                  </a:ext>
                </a:extLst>
              </a:tr>
              <a:tr h="312180">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Surprised</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0</a:t>
                      </a:r>
                      <a:endParaRPr sz="1100" b="0"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solidFill>
                      <a:srgbClr val="B49A87"/>
                    </a:solidFill>
                  </a:tcPr>
                </a:tc>
                <a:tc>
                  <a:txBody>
                    <a:bodyPr/>
                    <a:lstStyle/>
                    <a:p>
                      <a:pPr marL="0" lvl="0" indent="0" algn="ctr" rtl="0">
                        <a:spcBef>
                          <a:spcPts val="0"/>
                        </a:spcBef>
                        <a:spcAft>
                          <a:spcPts val="0"/>
                        </a:spcAft>
                        <a:buNone/>
                      </a:pPr>
                      <a:r>
                        <a:rPr lang="en-US"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rPr>
                        <a:t>1</a:t>
                      </a:r>
                      <a:endParaRPr sz="1100" b="1" dirty="0">
                        <a:solidFill>
                          <a:schemeClr val="bg1"/>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solidFill>
                      <a:srgbClr val="B49A87"/>
                    </a:solidFill>
                  </a:tcPr>
                </a:tc>
                <a:extLst>
                  <a:ext uri="{0D108BD9-81ED-4DB2-BD59-A6C34878D82A}">
                    <a16:rowId xmlns:a16="http://schemas.microsoft.com/office/drawing/2014/main" val="1447715224"/>
                  </a:ext>
                </a:extLst>
              </a:tr>
            </a:tbl>
          </a:graphicData>
        </a:graphic>
      </p:graphicFrame>
    </p:spTree>
    <p:extLst>
      <p:ext uri="{BB962C8B-B14F-4D97-AF65-F5344CB8AC3E}">
        <p14:creationId xmlns:p14="http://schemas.microsoft.com/office/powerpoint/2010/main" val="16974627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28"/>
          <p:cNvSpPr txBox="1">
            <a:spLocks noGrp="1"/>
          </p:cNvSpPr>
          <p:nvPr>
            <p:ph type="title" idx="15"/>
          </p:nvPr>
        </p:nvSpPr>
        <p:spPr>
          <a:xfrm>
            <a:off x="726725" y="8634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Nội dung</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526" name="Google Shape;526;p28"/>
          <p:cNvSpPr txBox="1">
            <a:spLocks noGrp="1"/>
          </p:cNvSpPr>
          <p:nvPr>
            <p:ph type="title"/>
          </p:nvPr>
        </p:nvSpPr>
        <p:spPr>
          <a:xfrm>
            <a:off x="1193780" y="1756279"/>
            <a:ext cx="1867925" cy="572700"/>
          </a:xfrm>
          <a:prstGeom prst="rect">
            <a:avLst/>
          </a:prstGeom>
        </p:spPr>
        <p:txBody>
          <a:bodyPr spcFirstLastPara="1" wrap="square" lIns="91425" tIns="91425" rIns="91425" bIns="91425" anchor="b" anchorCtr="0">
            <a:noAutofit/>
          </a:bodyPr>
          <a:lstStyle/>
          <a:p>
            <a:pPr marL="0" lvl="0" indent="0" algn="ctr"/>
            <a:r>
              <a:rPr lang="en" dirty="0">
                <a:solidFill>
                  <a:srgbClr val="9A7B72"/>
                </a:solidFill>
                <a:latin typeface="Noto Serif" panose="02020502060505020204" pitchFamily="18" charset="0"/>
                <a:ea typeface="Noto Serif" panose="02020502060505020204" pitchFamily="18" charset="0"/>
                <a:cs typeface="Noto Serif" panose="02020502060505020204" pitchFamily="18" charset="0"/>
              </a:rPr>
              <a:t>I</a:t>
            </a:r>
            <a:endParaRPr dirty="0">
              <a:solidFill>
                <a:srgbClr val="9A7B72"/>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527" name="Google Shape;527;p28"/>
          <p:cNvSpPr txBox="1">
            <a:spLocks noGrp="1"/>
          </p:cNvSpPr>
          <p:nvPr>
            <p:ph type="title" idx="2"/>
          </p:nvPr>
        </p:nvSpPr>
        <p:spPr>
          <a:xfrm>
            <a:off x="6278355" y="1767769"/>
            <a:ext cx="1867925" cy="604314"/>
          </a:xfrm>
          <a:prstGeom prst="rect">
            <a:avLst/>
          </a:prstGeom>
        </p:spPr>
        <p:txBody>
          <a:bodyPr spcFirstLastPara="1" wrap="square" lIns="91425" tIns="91425" rIns="91425" bIns="91425" anchor="b" anchorCtr="0">
            <a:noAutofit/>
          </a:bodyPr>
          <a:lstStyle/>
          <a:p>
            <a:pPr algn="ctr"/>
            <a:r>
              <a:rPr lang="en" dirty="0">
                <a:solidFill>
                  <a:srgbClr val="9A7B72"/>
                </a:solidFill>
                <a:latin typeface="Noto Serif" panose="02020502060505020204" pitchFamily="18" charset="0"/>
                <a:ea typeface="Noto Serif" panose="02020502060505020204" pitchFamily="18" charset="0"/>
                <a:cs typeface="Noto Serif" panose="02020502060505020204" pitchFamily="18" charset="0"/>
              </a:rPr>
              <a:t>III</a:t>
            </a:r>
            <a:endParaRPr dirty="0">
              <a:solidFill>
                <a:srgbClr val="9A7B72"/>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528" name="Google Shape;528;p28"/>
          <p:cNvSpPr txBox="1">
            <a:spLocks noGrp="1"/>
          </p:cNvSpPr>
          <p:nvPr>
            <p:ph type="title" idx="3"/>
          </p:nvPr>
        </p:nvSpPr>
        <p:spPr>
          <a:xfrm>
            <a:off x="3663917" y="1741683"/>
            <a:ext cx="1816165" cy="614392"/>
          </a:xfrm>
          <a:prstGeom prst="rect">
            <a:avLst/>
          </a:prstGeom>
        </p:spPr>
        <p:txBody>
          <a:bodyPr spcFirstLastPara="1" wrap="square" lIns="91425" tIns="91425" rIns="91425" bIns="91425" anchor="b" anchorCtr="0">
            <a:noAutofit/>
          </a:bodyPr>
          <a:lstStyle/>
          <a:p>
            <a:pPr algn="ctr"/>
            <a:r>
              <a:rPr lang="en" dirty="0">
                <a:solidFill>
                  <a:srgbClr val="9A7B72"/>
                </a:solidFill>
                <a:latin typeface="Noto Serif" panose="02020502060505020204" pitchFamily="18" charset="0"/>
                <a:ea typeface="Noto Serif" panose="02020502060505020204" pitchFamily="18" charset="0"/>
                <a:cs typeface="Noto Serif" panose="02020502060505020204" pitchFamily="18" charset="0"/>
              </a:rPr>
              <a:t>II</a:t>
            </a:r>
            <a:endParaRPr dirty="0">
              <a:solidFill>
                <a:srgbClr val="9A7B72"/>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530" name="Google Shape;530;p28"/>
          <p:cNvSpPr txBox="1">
            <a:spLocks noGrp="1"/>
          </p:cNvSpPr>
          <p:nvPr>
            <p:ph type="title" idx="5"/>
          </p:nvPr>
        </p:nvSpPr>
        <p:spPr>
          <a:xfrm>
            <a:off x="2356341" y="3268206"/>
            <a:ext cx="20574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rgbClr val="9A7B72"/>
                </a:solidFill>
                <a:latin typeface="Noto Serif" panose="02020502060505020204" pitchFamily="18" charset="0"/>
                <a:ea typeface="Noto Serif" panose="02020502060505020204" pitchFamily="18" charset="0"/>
                <a:cs typeface="Noto Serif" panose="02020502060505020204" pitchFamily="18" charset="0"/>
              </a:rPr>
              <a:t>IV</a:t>
            </a:r>
            <a:endParaRPr dirty="0">
              <a:solidFill>
                <a:srgbClr val="9A7B72"/>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532" name="Google Shape;532;p28"/>
          <p:cNvSpPr txBox="1">
            <a:spLocks noGrp="1"/>
          </p:cNvSpPr>
          <p:nvPr>
            <p:ph type="subTitle" idx="1"/>
          </p:nvPr>
        </p:nvSpPr>
        <p:spPr>
          <a:xfrm>
            <a:off x="1193779" y="2312971"/>
            <a:ext cx="1867925" cy="43382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Giới thiệu</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533" name="Google Shape;533;p28"/>
          <p:cNvSpPr txBox="1">
            <a:spLocks noGrp="1"/>
          </p:cNvSpPr>
          <p:nvPr>
            <p:ph type="subTitle" idx="7"/>
          </p:nvPr>
        </p:nvSpPr>
        <p:spPr>
          <a:xfrm>
            <a:off x="3663918" y="2372083"/>
            <a:ext cx="1867925" cy="53286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Bộ dữ liệu</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534" name="Google Shape;534;p28"/>
          <p:cNvSpPr txBox="1">
            <a:spLocks noGrp="1"/>
          </p:cNvSpPr>
          <p:nvPr>
            <p:ph type="subTitle" idx="8"/>
          </p:nvPr>
        </p:nvSpPr>
        <p:spPr>
          <a:xfrm>
            <a:off x="2356342" y="3824898"/>
            <a:ext cx="2057400" cy="45517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latin typeface="Noto Serif" panose="02020502060505020204" pitchFamily="18" charset="0"/>
                <a:ea typeface="Noto Serif" panose="02020502060505020204" pitchFamily="18" charset="0"/>
                <a:cs typeface="Noto Serif" panose="02020502060505020204" pitchFamily="18" charset="0"/>
              </a:rPr>
              <a:t>Thực</a:t>
            </a:r>
            <a:r>
              <a:rPr lang="en-US" dirty="0">
                <a:latin typeface="Noto Serif" panose="02020502060505020204" pitchFamily="18" charset="0"/>
                <a:ea typeface="Noto Serif" panose="02020502060505020204" pitchFamily="18" charset="0"/>
                <a:cs typeface="Noto Serif" panose="02020502060505020204" pitchFamily="18" charset="0"/>
              </a:rPr>
              <a:t> </a:t>
            </a:r>
            <a:r>
              <a:rPr lang="en-US" dirty="0" err="1">
                <a:latin typeface="Noto Serif" panose="02020502060505020204" pitchFamily="18" charset="0"/>
                <a:ea typeface="Noto Serif" panose="02020502060505020204" pitchFamily="18" charset="0"/>
                <a:cs typeface="Noto Serif" panose="02020502060505020204" pitchFamily="18" charset="0"/>
              </a:rPr>
              <a:t>nghiệm</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535" name="Google Shape;535;p28"/>
          <p:cNvSpPr txBox="1">
            <a:spLocks noGrp="1"/>
          </p:cNvSpPr>
          <p:nvPr>
            <p:ph type="subTitle" idx="9"/>
          </p:nvPr>
        </p:nvSpPr>
        <p:spPr>
          <a:xfrm>
            <a:off x="6278356" y="2372083"/>
            <a:ext cx="1867925" cy="69876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Phương pháp tiếp cận</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2" name="Slide Number Placeholder 1">
            <a:extLst>
              <a:ext uri="{FF2B5EF4-FFF2-40B4-BE49-F238E27FC236}">
                <a16:creationId xmlns:a16="http://schemas.microsoft.com/office/drawing/2014/main" id="{7AAFC013-E2C1-D8F5-45CD-982C0C3AA621}"/>
              </a:ext>
            </a:extLst>
          </p:cNvPr>
          <p:cNvSpPr>
            <a:spLocks noGrp="1"/>
          </p:cNvSpPr>
          <p:nvPr>
            <p:ph type="sldNum" sz="quarter" idx="16"/>
          </p:nvPr>
        </p:nvSpPr>
        <p:spPr/>
        <p:txBody>
          <a:bodyPr/>
          <a:lstStyle/>
          <a:p>
            <a:fld id="{B4419AD9-9A55-4C37-89EB-8B473A5177E9}" type="slidenum">
              <a:rPr lang="en-US" smtClean="0">
                <a:latin typeface="Noto Serif" panose="02020502060505020204" pitchFamily="18" charset="0"/>
                <a:ea typeface="Noto Serif" panose="02020502060505020204" pitchFamily="18" charset="0"/>
                <a:cs typeface="Noto Serif" panose="02020502060505020204" pitchFamily="18" charset="0"/>
              </a:rPr>
              <a:pPr/>
              <a:t>2</a:t>
            </a:fld>
            <a:endParaRPr lang="en-US" dirty="0">
              <a:latin typeface="Noto Serif" panose="02020502060505020204" pitchFamily="18" charset="0"/>
              <a:ea typeface="Noto Serif" panose="02020502060505020204" pitchFamily="18" charset="0"/>
              <a:cs typeface="Noto Serif" panose="02020502060505020204" pitchFamily="18" charset="0"/>
            </a:endParaRPr>
          </a:p>
        </p:txBody>
      </p:sp>
      <p:sp>
        <p:nvSpPr>
          <p:cNvPr id="7" name="Google Shape;530;p28">
            <a:extLst>
              <a:ext uri="{FF2B5EF4-FFF2-40B4-BE49-F238E27FC236}">
                <a16:creationId xmlns:a16="http://schemas.microsoft.com/office/drawing/2014/main" id="{4B39A178-565E-D46A-544E-F633EECD2686}"/>
              </a:ext>
            </a:extLst>
          </p:cNvPr>
          <p:cNvSpPr txBox="1">
            <a:spLocks/>
          </p:cNvSpPr>
          <p:nvPr/>
        </p:nvSpPr>
        <p:spPr>
          <a:xfrm>
            <a:off x="5099541" y="3281906"/>
            <a:ext cx="2057400" cy="572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Anybody"/>
              <a:buNone/>
              <a:defRPr sz="3000" b="1" i="0" u="none" strike="noStrike" cap="none">
                <a:solidFill>
                  <a:schemeClr val="lt2"/>
                </a:solidFill>
                <a:latin typeface="Anybody"/>
                <a:ea typeface="Anybody"/>
                <a:cs typeface="Anybody"/>
                <a:sym typeface="Anybody"/>
              </a:defRPr>
            </a:lvl1pPr>
            <a:lvl2pPr marR="0" lvl="1" algn="l" rtl="0">
              <a:lnSpc>
                <a:spcPct val="100000"/>
              </a:lnSpc>
              <a:spcBef>
                <a:spcPts val="0"/>
              </a:spcBef>
              <a:spcAft>
                <a:spcPts val="0"/>
              </a:spcAft>
              <a:buClr>
                <a:schemeClr val="dk1"/>
              </a:buClr>
              <a:buSzPts val="3000"/>
              <a:buFont typeface="Anybody"/>
              <a:buNone/>
              <a:defRPr sz="3000" b="1" i="0" u="none" strike="noStrike" cap="none">
                <a:solidFill>
                  <a:schemeClr val="dk1"/>
                </a:solidFill>
                <a:latin typeface="Anybody"/>
                <a:ea typeface="Anybody"/>
                <a:cs typeface="Anybody"/>
                <a:sym typeface="Anybody"/>
              </a:defRPr>
            </a:lvl2pPr>
            <a:lvl3pPr marR="0" lvl="2" algn="l" rtl="0">
              <a:lnSpc>
                <a:spcPct val="100000"/>
              </a:lnSpc>
              <a:spcBef>
                <a:spcPts val="0"/>
              </a:spcBef>
              <a:spcAft>
                <a:spcPts val="0"/>
              </a:spcAft>
              <a:buClr>
                <a:schemeClr val="dk1"/>
              </a:buClr>
              <a:buSzPts val="3000"/>
              <a:buFont typeface="Anybody"/>
              <a:buNone/>
              <a:defRPr sz="3000" b="1" i="0" u="none" strike="noStrike" cap="none">
                <a:solidFill>
                  <a:schemeClr val="dk1"/>
                </a:solidFill>
                <a:latin typeface="Anybody"/>
                <a:ea typeface="Anybody"/>
                <a:cs typeface="Anybody"/>
                <a:sym typeface="Anybody"/>
              </a:defRPr>
            </a:lvl3pPr>
            <a:lvl4pPr marR="0" lvl="3" algn="l" rtl="0">
              <a:lnSpc>
                <a:spcPct val="100000"/>
              </a:lnSpc>
              <a:spcBef>
                <a:spcPts val="0"/>
              </a:spcBef>
              <a:spcAft>
                <a:spcPts val="0"/>
              </a:spcAft>
              <a:buClr>
                <a:schemeClr val="dk1"/>
              </a:buClr>
              <a:buSzPts val="3000"/>
              <a:buFont typeface="Anybody"/>
              <a:buNone/>
              <a:defRPr sz="3000" b="1" i="0" u="none" strike="noStrike" cap="none">
                <a:solidFill>
                  <a:schemeClr val="dk1"/>
                </a:solidFill>
                <a:latin typeface="Anybody"/>
                <a:ea typeface="Anybody"/>
                <a:cs typeface="Anybody"/>
                <a:sym typeface="Anybody"/>
              </a:defRPr>
            </a:lvl4pPr>
            <a:lvl5pPr marR="0" lvl="4" algn="l" rtl="0">
              <a:lnSpc>
                <a:spcPct val="100000"/>
              </a:lnSpc>
              <a:spcBef>
                <a:spcPts val="0"/>
              </a:spcBef>
              <a:spcAft>
                <a:spcPts val="0"/>
              </a:spcAft>
              <a:buClr>
                <a:schemeClr val="dk1"/>
              </a:buClr>
              <a:buSzPts val="3000"/>
              <a:buFont typeface="Anybody"/>
              <a:buNone/>
              <a:defRPr sz="3000" b="1" i="0" u="none" strike="noStrike" cap="none">
                <a:solidFill>
                  <a:schemeClr val="dk1"/>
                </a:solidFill>
                <a:latin typeface="Anybody"/>
                <a:ea typeface="Anybody"/>
                <a:cs typeface="Anybody"/>
                <a:sym typeface="Anybody"/>
              </a:defRPr>
            </a:lvl5pPr>
            <a:lvl6pPr marR="0" lvl="5" algn="l" rtl="0">
              <a:lnSpc>
                <a:spcPct val="100000"/>
              </a:lnSpc>
              <a:spcBef>
                <a:spcPts val="0"/>
              </a:spcBef>
              <a:spcAft>
                <a:spcPts val="0"/>
              </a:spcAft>
              <a:buClr>
                <a:schemeClr val="dk1"/>
              </a:buClr>
              <a:buSzPts val="3000"/>
              <a:buFont typeface="Anybody"/>
              <a:buNone/>
              <a:defRPr sz="3000" b="1" i="0" u="none" strike="noStrike" cap="none">
                <a:solidFill>
                  <a:schemeClr val="dk1"/>
                </a:solidFill>
                <a:latin typeface="Anybody"/>
                <a:ea typeface="Anybody"/>
                <a:cs typeface="Anybody"/>
                <a:sym typeface="Anybody"/>
              </a:defRPr>
            </a:lvl6pPr>
            <a:lvl7pPr marR="0" lvl="6" algn="l" rtl="0">
              <a:lnSpc>
                <a:spcPct val="100000"/>
              </a:lnSpc>
              <a:spcBef>
                <a:spcPts val="0"/>
              </a:spcBef>
              <a:spcAft>
                <a:spcPts val="0"/>
              </a:spcAft>
              <a:buClr>
                <a:schemeClr val="dk1"/>
              </a:buClr>
              <a:buSzPts val="3000"/>
              <a:buFont typeface="Anybody"/>
              <a:buNone/>
              <a:defRPr sz="3000" b="1" i="0" u="none" strike="noStrike" cap="none">
                <a:solidFill>
                  <a:schemeClr val="dk1"/>
                </a:solidFill>
                <a:latin typeface="Anybody"/>
                <a:ea typeface="Anybody"/>
                <a:cs typeface="Anybody"/>
                <a:sym typeface="Anybody"/>
              </a:defRPr>
            </a:lvl7pPr>
            <a:lvl8pPr marR="0" lvl="7" algn="l" rtl="0">
              <a:lnSpc>
                <a:spcPct val="100000"/>
              </a:lnSpc>
              <a:spcBef>
                <a:spcPts val="0"/>
              </a:spcBef>
              <a:spcAft>
                <a:spcPts val="0"/>
              </a:spcAft>
              <a:buClr>
                <a:schemeClr val="dk1"/>
              </a:buClr>
              <a:buSzPts val="3000"/>
              <a:buFont typeface="Anybody"/>
              <a:buNone/>
              <a:defRPr sz="3000" b="1" i="0" u="none" strike="noStrike" cap="none">
                <a:solidFill>
                  <a:schemeClr val="dk1"/>
                </a:solidFill>
                <a:latin typeface="Anybody"/>
                <a:ea typeface="Anybody"/>
                <a:cs typeface="Anybody"/>
                <a:sym typeface="Anybody"/>
              </a:defRPr>
            </a:lvl8pPr>
            <a:lvl9pPr marR="0" lvl="8" algn="l" rtl="0">
              <a:lnSpc>
                <a:spcPct val="100000"/>
              </a:lnSpc>
              <a:spcBef>
                <a:spcPts val="0"/>
              </a:spcBef>
              <a:spcAft>
                <a:spcPts val="0"/>
              </a:spcAft>
              <a:buClr>
                <a:schemeClr val="dk1"/>
              </a:buClr>
              <a:buSzPts val="3000"/>
              <a:buFont typeface="Anybody"/>
              <a:buNone/>
              <a:defRPr sz="3000" b="1" i="0" u="none" strike="noStrike" cap="none">
                <a:solidFill>
                  <a:schemeClr val="dk1"/>
                </a:solidFill>
                <a:latin typeface="Anybody"/>
                <a:ea typeface="Anybody"/>
                <a:cs typeface="Anybody"/>
                <a:sym typeface="Anybody"/>
              </a:defRPr>
            </a:lvl9pPr>
          </a:lstStyle>
          <a:p>
            <a:pPr algn="ctr"/>
            <a:r>
              <a:rPr lang="en-US" dirty="0">
                <a:solidFill>
                  <a:srgbClr val="9A7B72"/>
                </a:solidFill>
                <a:latin typeface="Noto Serif" panose="02020502060505020204" pitchFamily="18" charset="0"/>
                <a:ea typeface="Noto Serif" panose="02020502060505020204" pitchFamily="18" charset="0"/>
                <a:cs typeface="Noto Serif" panose="02020502060505020204" pitchFamily="18" charset="0"/>
              </a:rPr>
              <a:t>V</a:t>
            </a:r>
          </a:p>
        </p:txBody>
      </p:sp>
      <p:sp>
        <p:nvSpPr>
          <p:cNvPr id="8" name="Google Shape;534;p28">
            <a:extLst>
              <a:ext uri="{FF2B5EF4-FFF2-40B4-BE49-F238E27FC236}">
                <a16:creationId xmlns:a16="http://schemas.microsoft.com/office/drawing/2014/main" id="{F51578B2-8088-32D1-64C2-70CFC83E4ADD}"/>
              </a:ext>
            </a:extLst>
          </p:cNvPr>
          <p:cNvSpPr txBox="1">
            <a:spLocks/>
          </p:cNvSpPr>
          <p:nvPr/>
        </p:nvSpPr>
        <p:spPr>
          <a:xfrm>
            <a:off x="5099542" y="3838598"/>
            <a:ext cx="2057400" cy="4551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2400"/>
              <a:buFont typeface="Anybody"/>
              <a:buNone/>
              <a:defRPr sz="1800" b="1" i="0" u="none" strike="noStrike" cap="none">
                <a:solidFill>
                  <a:schemeClr val="dk1"/>
                </a:solidFill>
                <a:latin typeface="Anybody"/>
                <a:ea typeface="Anybody"/>
                <a:cs typeface="Anybody"/>
                <a:sym typeface="Anybody"/>
              </a:defRPr>
            </a:lvl1pPr>
            <a:lvl2pPr marL="914400" marR="0" lvl="1" indent="-304800" algn="l" rtl="0">
              <a:lnSpc>
                <a:spcPct val="100000"/>
              </a:lnSpc>
              <a:spcBef>
                <a:spcPts val="0"/>
              </a:spcBef>
              <a:spcAft>
                <a:spcPts val="0"/>
              </a:spcAft>
              <a:buClr>
                <a:schemeClr val="dk1"/>
              </a:buClr>
              <a:buSzPts val="2400"/>
              <a:buFont typeface="Anybody"/>
              <a:buNone/>
              <a:defRPr sz="2400" b="1" i="0" u="none" strike="noStrike" cap="none">
                <a:solidFill>
                  <a:schemeClr val="dk1"/>
                </a:solidFill>
                <a:latin typeface="Anybody"/>
                <a:ea typeface="Anybody"/>
                <a:cs typeface="Anybody"/>
                <a:sym typeface="Anybody"/>
              </a:defRPr>
            </a:lvl2pPr>
            <a:lvl3pPr marL="1371600" marR="0" lvl="2" indent="-304800" algn="l" rtl="0">
              <a:lnSpc>
                <a:spcPct val="100000"/>
              </a:lnSpc>
              <a:spcBef>
                <a:spcPts val="0"/>
              </a:spcBef>
              <a:spcAft>
                <a:spcPts val="0"/>
              </a:spcAft>
              <a:buClr>
                <a:schemeClr val="dk1"/>
              </a:buClr>
              <a:buSzPts val="2400"/>
              <a:buFont typeface="Anybody"/>
              <a:buNone/>
              <a:defRPr sz="2400" b="1" i="0" u="none" strike="noStrike" cap="none">
                <a:solidFill>
                  <a:schemeClr val="dk1"/>
                </a:solidFill>
                <a:latin typeface="Anybody"/>
                <a:ea typeface="Anybody"/>
                <a:cs typeface="Anybody"/>
                <a:sym typeface="Anybody"/>
              </a:defRPr>
            </a:lvl3pPr>
            <a:lvl4pPr marL="1828800" marR="0" lvl="3" indent="-304800" algn="l" rtl="0">
              <a:lnSpc>
                <a:spcPct val="100000"/>
              </a:lnSpc>
              <a:spcBef>
                <a:spcPts val="0"/>
              </a:spcBef>
              <a:spcAft>
                <a:spcPts val="0"/>
              </a:spcAft>
              <a:buClr>
                <a:schemeClr val="dk1"/>
              </a:buClr>
              <a:buSzPts val="2400"/>
              <a:buFont typeface="Anybody"/>
              <a:buNone/>
              <a:defRPr sz="2400" b="1" i="0" u="none" strike="noStrike" cap="none">
                <a:solidFill>
                  <a:schemeClr val="dk1"/>
                </a:solidFill>
                <a:latin typeface="Anybody"/>
                <a:ea typeface="Anybody"/>
                <a:cs typeface="Anybody"/>
                <a:sym typeface="Anybody"/>
              </a:defRPr>
            </a:lvl4pPr>
            <a:lvl5pPr marL="2286000" marR="0" lvl="4" indent="-304800" algn="l" rtl="0">
              <a:lnSpc>
                <a:spcPct val="100000"/>
              </a:lnSpc>
              <a:spcBef>
                <a:spcPts val="0"/>
              </a:spcBef>
              <a:spcAft>
                <a:spcPts val="0"/>
              </a:spcAft>
              <a:buClr>
                <a:schemeClr val="dk1"/>
              </a:buClr>
              <a:buSzPts val="2400"/>
              <a:buFont typeface="Anybody"/>
              <a:buNone/>
              <a:defRPr sz="2400" b="1" i="0" u="none" strike="noStrike" cap="none">
                <a:solidFill>
                  <a:schemeClr val="dk1"/>
                </a:solidFill>
                <a:latin typeface="Anybody"/>
                <a:ea typeface="Anybody"/>
                <a:cs typeface="Anybody"/>
                <a:sym typeface="Anybody"/>
              </a:defRPr>
            </a:lvl5pPr>
            <a:lvl6pPr marL="2743200" marR="0" lvl="5" indent="-304800" algn="l" rtl="0">
              <a:lnSpc>
                <a:spcPct val="100000"/>
              </a:lnSpc>
              <a:spcBef>
                <a:spcPts val="0"/>
              </a:spcBef>
              <a:spcAft>
                <a:spcPts val="0"/>
              </a:spcAft>
              <a:buClr>
                <a:schemeClr val="dk1"/>
              </a:buClr>
              <a:buSzPts val="2400"/>
              <a:buFont typeface="Anybody"/>
              <a:buNone/>
              <a:defRPr sz="2400" b="1" i="0" u="none" strike="noStrike" cap="none">
                <a:solidFill>
                  <a:schemeClr val="dk1"/>
                </a:solidFill>
                <a:latin typeface="Anybody"/>
                <a:ea typeface="Anybody"/>
                <a:cs typeface="Anybody"/>
                <a:sym typeface="Anybody"/>
              </a:defRPr>
            </a:lvl6pPr>
            <a:lvl7pPr marL="3200400" marR="0" lvl="6" indent="-304800" algn="l" rtl="0">
              <a:lnSpc>
                <a:spcPct val="100000"/>
              </a:lnSpc>
              <a:spcBef>
                <a:spcPts val="0"/>
              </a:spcBef>
              <a:spcAft>
                <a:spcPts val="0"/>
              </a:spcAft>
              <a:buClr>
                <a:schemeClr val="dk1"/>
              </a:buClr>
              <a:buSzPts val="2400"/>
              <a:buFont typeface="Anybody"/>
              <a:buNone/>
              <a:defRPr sz="2400" b="1" i="0" u="none" strike="noStrike" cap="none">
                <a:solidFill>
                  <a:schemeClr val="dk1"/>
                </a:solidFill>
                <a:latin typeface="Anybody"/>
                <a:ea typeface="Anybody"/>
                <a:cs typeface="Anybody"/>
                <a:sym typeface="Anybody"/>
              </a:defRPr>
            </a:lvl7pPr>
            <a:lvl8pPr marL="3657600" marR="0" lvl="7" indent="-304800" algn="l" rtl="0">
              <a:lnSpc>
                <a:spcPct val="100000"/>
              </a:lnSpc>
              <a:spcBef>
                <a:spcPts val="0"/>
              </a:spcBef>
              <a:spcAft>
                <a:spcPts val="0"/>
              </a:spcAft>
              <a:buClr>
                <a:schemeClr val="dk1"/>
              </a:buClr>
              <a:buSzPts val="2400"/>
              <a:buFont typeface="Anybody"/>
              <a:buNone/>
              <a:defRPr sz="2400" b="1" i="0" u="none" strike="noStrike" cap="none">
                <a:solidFill>
                  <a:schemeClr val="dk1"/>
                </a:solidFill>
                <a:latin typeface="Anybody"/>
                <a:ea typeface="Anybody"/>
                <a:cs typeface="Anybody"/>
                <a:sym typeface="Anybody"/>
              </a:defRPr>
            </a:lvl8pPr>
            <a:lvl9pPr marL="4114800" marR="0" lvl="8" indent="-304800" algn="l" rtl="0">
              <a:lnSpc>
                <a:spcPct val="100000"/>
              </a:lnSpc>
              <a:spcBef>
                <a:spcPts val="0"/>
              </a:spcBef>
              <a:spcAft>
                <a:spcPts val="0"/>
              </a:spcAft>
              <a:buClr>
                <a:schemeClr val="dk1"/>
              </a:buClr>
              <a:buSzPts val="2400"/>
              <a:buFont typeface="Anybody"/>
              <a:buNone/>
              <a:defRPr sz="2400" b="1" i="0" u="none" strike="noStrike" cap="none">
                <a:solidFill>
                  <a:schemeClr val="dk1"/>
                </a:solidFill>
                <a:latin typeface="Anybody"/>
                <a:ea typeface="Anybody"/>
                <a:cs typeface="Anybody"/>
                <a:sym typeface="Anybody"/>
              </a:defRPr>
            </a:lvl9pPr>
          </a:lstStyle>
          <a:p>
            <a:pPr marL="0" indent="0" algn="ctr"/>
            <a:r>
              <a:rPr lang="en-US" dirty="0" err="1">
                <a:latin typeface="Noto Serif" panose="02020502060505020204" pitchFamily="18" charset="0"/>
                <a:ea typeface="Noto Serif" panose="02020502060505020204" pitchFamily="18" charset="0"/>
                <a:cs typeface="Noto Serif" panose="02020502060505020204" pitchFamily="18" charset="0"/>
              </a:rPr>
              <a:t>Tổng</a:t>
            </a:r>
            <a:r>
              <a:rPr lang="en-US" dirty="0">
                <a:latin typeface="Noto Serif" panose="02020502060505020204" pitchFamily="18" charset="0"/>
                <a:ea typeface="Noto Serif" panose="02020502060505020204" pitchFamily="18" charset="0"/>
                <a:cs typeface="Noto Serif" panose="02020502060505020204" pitchFamily="18" charset="0"/>
              </a:rPr>
              <a:t> </a:t>
            </a:r>
            <a:r>
              <a:rPr lang="en-US" dirty="0" err="1">
                <a:latin typeface="Noto Serif" panose="02020502060505020204" pitchFamily="18" charset="0"/>
                <a:ea typeface="Noto Serif" panose="02020502060505020204" pitchFamily="18" charset="0"/>
                <a:cs typeface="Noto Serif" panose="02020502060505020204" pitchFamily="18" charset="0"/>
              </a:rPr>
              <a:t>kết</a:t>
            </a:r>
            <a:endParaRPr lang="en-US" dirty="0">
              <a:latin typeface="Noto Serif" panose="02020502060505020204" pitchFamily="18" charset="0"/>
              <a:ea typeface="Noto Serif" panose="02020502060505020204" pitchFamily="18" charset="0"/>
              <a:cs typeface="Noto Serif" panose="020205020605050202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4" name="Google Shape;544;p29"/>
          <p:cNvSpPr/>
          <p:nvPr/>
        </p:nvSpPr>
        <p:spPr>
          <a:xfrm>
            <a:off x="-466699" y="-1558207"/>
            <a:ext cx="4291800" cy="2699400"/>
          </a:xfrm>
          <a:prstGeom prst="ellipse">
            <a:avLst/>
          </a:prstGeom>
          <a:noFill/>
          <a:ln w="9525" cap="flat" cmpd="sng">
            <a:solidFill>
              <a:srgbClr val="634F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29"/>
          <p:cNvGrpSpPr/>
          <p:nvPr/>
        </p:nvGrpSpPr>
        <p:grpSpPr>
          <a:xfrm>
            <a:off x="4407005" y="4191791"/>
            <a:ext cx="329989" cy="275508"/>
            <a:chOff x="4382679" y="4319018"/>
            <a:chExt cx="378645" cy="316095"/>
          </a:xfrm>
        </p:grpSpPr>
        <p:sp>
          <p:nvSpPr>
            <p:cNvPr id="546" name="Google Shape;546;p29">
              <a:hlinkClick r:id="" action="ppaction://hlinkshowjump?jump=nextslide"/>
            </p:cNvPr>
            <p:cNvSpPr/>
            <p:nvPr/>
          </p:nvSpPr>
          <p:spPr>
            <a:xfrm>
              <a:off x="4382679" y="4442791"/>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sp>
          <p:nvSpPr>
            <p:cNvPr id="547" name="Google Shape;547;p29">
              <a:hlinkClick r:id="" action="ppaction://hlinkshowjump?jump=nextslide"/>
            </p:cNvPr>
            <p:cNvSpPr/>
            <p:nvPr/>
          </p:nvSpPr>
          <p:spPr>
            <a:xfrm>
              <a:off x="4382679" y="4319018"/>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grpSp>
      <p:sp>
        <p:nvSpPr>
          <p:cNvPr id="2" name="Slide Number Placeholder 1">
            <a:extLst>
              <a:ext uri="{FF2B5EF4-FFF2-40B4-BE49-F238E27FC236}">
                <a16:creationId xmlns:a16="http://schemas.microsoft.com/office/drawing/2014/main" id="{C7EA3A70-D1F4-BEB8-3E99-0C5162A16772}"/>
              </a:ext>
            </a:extLst>
          </p:cNvPr>
          <p:cNvSpPr>
            <a:spLocks noGrp="1"/>
          </p:cNvSpPr>
          <p:nvPr>
            <p:ph type="sldNum" sz="quarter" idx="10"/>
          </p:nvPr>
        </p:nvSpPr>
        <p:spPr/>
        <p:txBody>
          <a:bodyPr/>
          <a:lstStyle/>
          <a:p>
            <a:fld id="{B4419AD9-9A55-4C37-89EB-8B473A5177E9}" type="slidenum">
              <a:rPr lang="en-US" smtClean="0"/>
              <a:pPr/>
              <a:t>20</a:t>
            </a:fld>
            <a:endParaRPr lang="en-US" dirty="0"/>
          </a:p>
        </p:txBody>
      </p:sp>
      <p:sp>
        <p:nvSpPr>
          <p:cNvPr id="7" name="Google Shape;526;p28">
            <a:extLst>
              <a:ext uri="{FF2B5EF4-FFF2-40B4-BE49-F238E27FC236}">
                <a16:creationId xmlns:a16="http://schemas.microsoft.com/office/drawing/2014/main" id="{904358BB-0A09-81E7-3694-B2EBCC418B38}"/>
              </a:ext>
            </a:extLst>
          </p:cNvPr>
          <p:cNvSpPr txBox="1">
            <a:spLocks noGrp="1"/>
          </p:cNvSpPr>
          <p:nvPr>
            <p:ph type="title"/>
          </p:nvPr>
        </p:nvSpPr>
        <p:spPr>
          <a:xfrm>
            <a:off x="2735826" y="1391130"/>
            <a:ext cx="3694471" cy="901193"/>
          </a:xfrm>
          <a:prstGeom prst="rect">
            <a:avLst/>
          </a:prstGeom>
        </p:spPr>
        <p:txBody>
          <a:bodyPr spcFirstLastPara="1" wrap="square" lIns="91425" tIns="91425" rIns="91425" bIns="91425" anchor="b" anchorCtr="0">
            <a:noAutofit/>
          </a:bodyPr>
          <a:lstStyle/>
          <a:p>
            <a:pPr marL="0" lvl="0" indent="0" algn="ctr"/>
            <a:r>
              <a:rPr lang="en" sz="5400" dirty="0">
                <a:solidFill>
                  <a:srgbClr val="634F40"/>
                </a:solidFill>
                <a:latin typeface="Noto Serif" panose="02020502060505020204" pitchFamily="18" charset="0"/>
                <a:ea typeface="Noto Serif" panose="02020502060505020204" pitchFamily="18" charset="0"/>
                <a:cs typeface="Noto Serif" panose="02020502060505020204" pitchFamily="18" charset="0"/>
              </a:rPr>
              <a:t>III</a:t>
            </a:r>
            <a:endParaRPr sz="5400" dirty="0">
              <a:solidFill>
                <a:srgbClr val="634F4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8" name="Google Shape;532;p28">
            <a:extLst>
              <a:ext uri="{FF2B5EF4-FFF2-40B4-BE49-F238E27FC236}">
                <a16:creationId xmlns:a16="http://schemas.microsoft.com/office/drawing/2014/main" id="{55DDD275-5BE5-40E1-ACB5-82D426BE1BB2}"/>
              </a:ext>
            </a:extLst>
          </p:cNvPr>
          <p:cNvSpPr txBox="1">
            <a:spLocks/>
          </p:cNvSpPr>
          <p:nvPr/>
        </p:nvSpPr>
        <p:spPr>
          <a:xfrm>
            <a:off x="2735826" y="2341493"/>
            <a:ext cx="3694471" cy="1341172"/>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1" dirty="0" err="1">
                <a:latin typeface="Noto Serif" panose="02020502060505020204" pitchFamily="18" charset="0"/>
                <a:ea typeface="Noto Serif" panose="02020502060505020204" pitchFamily="18" charset="0"/>
                <a:cs typeface="Noto Serif" panose="02020502060505020204" pitchFamily="18" charset="0"/>
              </a:rPr>
              <a:t>Phương</a:t>
            </a:r>
            <a:r>
              <a:rPr lang="en-US" sz="3600" b="1" dirty="0">
                <a:latin typeface="Noto Serif" panose="02020502060505020204" pitchFamily="18" charset="0"/>
                <a:ea typeface="Noto Serif" panose="02020502060505020204" pitchFamily="18" charset="0"/>
                <a:cs typeface="Noto Serif" panose="02020502060505020204" pitchFamily="18" charset="0"/>
              </a:rPr>
              <a:t> </a:t>
            </a:r>
            <a:r>
              <a:rPr lang="en-US" sz="3600" b="1" dirty="0" err="1">
                <a:latin typeface="Noto Serif" panose="02020502060505020204" pitchFamily="18" charset="0"/>
                <a:ea typeface="Noto Serif" panose="02020502060505020204" pitchFamily="18" charset="0"/>
                <a:cs typeface="Noto Serif" panose="02020502060505020204" pitchFamily="18" charset="0"/>
              </a:rPr>
              <a:t>pháp</a:t>
            </a:r>
            <a:r>
              <a:rPr lang="en-US" sz="3600" b="1" dirty="0">
                <a:latin typeface="Noto Serif" panose="02020502060505020204" pitchFamily="18" charset="0"/>
                <a:ea typeface="Noto Serif" panose="02020502060505020204" pitchFamily="18" charset="0"/>
                <a:cs typeface="Noto Serif" panose="02020502060505020204" pitchFamily="18" charset="0"/>
              </a:rPr>
              <a:t> </a:t>
            </a:r>
            <a:r>
              <a:rPr lang="en-US" sz="3600" b="1" dirty="0" err="1">
                <a:latin typeface="Noto Serif" panose="02020502060505020204" pitchFamily="18" charset="0"/>
                <a:ea typeface="Noto Serif" panose="02020502060505020204" pitchFamily="18" charset="0"/>
                <a:cs typeface="Noto Serif" panose="02020502060505020204" pitchFamily="18" charset="0"/>
              </a:rPr>
              <a:t>tiếp</a:t>
            </a:r>
            <a:r>
              <a:rPr lang="en-US" sz="3600" b="1" dirty="0">
                <a:latin typeface="Noto Serif" panose="02020502060505020204" pitchFamily="18" charset="0"/>
                <a:ea typeface="Noto Serif" panose="02020502060505020204" pitchFamily="18" charset="0"/>
                <a:cs typeface="Noto Serif" panose="02020502060505020204" pitchFamily="18" charset="0"/>
              </a:rPr>
              <a:t> </a:t>
            </a:r>
            <a:r>
              <a:rPr lang="en-US" sz="3600" b="1" dirty="0" err="1">
                <a:latin typeface="Noto Serif" panose="02020502060505020204" pitchFamily="18" charset="0"/>
                <a:ea typeface="Noto Serif" panose="02020502060505020204" pitchFamily="18" charset="0"/>
                <a:cs typeface="Noto Serif" panose="02020502060505020204" pitchFamily="18" charset="0"/>
              </a:rPr>
              <a:t>cận</a:t>
            </a:r>
            <a:endParaRPr lang="vi-VN" sz="3600" b="1" dirty="0">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3242797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21</a:t>
            </a:fld>
            <a:endParaRPr lang="en-US" dirty="0"/>
          </a:p>
        </p:txBody>
      </p:sp>
      <p:pic>
        <p:nvPicPr>
          <p:cNvPr id="7" name="Picture 2" descr="Applied Sciences | Free Full-Text | Speech Emotion Recognition through  Hybrid Features and Convolutional Neural Network">
            <a:extLst>
              <a:ext uri="{FF2B5EF4-FFF2-40B4-BE49-F238E27FC236}">
                <a16:creationId xmlns:a16="http://schemas.microsoft.com/office/drawing/2014/main" id="{A7492811-F957-E72B-0535-394CBCC5964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4629" y="1142622"/>
            <a:ext cx="5794742" cy="2605621"/>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224;p33">
            <a:extLst>
              <a:ext uri="{FF2B5EF4-FFF2-40B4-BE49-F238E27FC236}">
                <a16:creationId xmlns:a16="http://schemas.microsoft.com/office/drawing/2014/main" id="{7721EDDD-9CD9-6DEB-095F-E7E4CFE76498}"/>
              </a:ext>
            </a:extLst>
          </p:cNvPr>
          <p:cNvSpPr txBox="1">
            <a:spLocks/>
          </p:cNvSpPr>
          <p:nvPr/>
        </p:nvSpPr>
        <p:spPr>
          <a:xfrm>
            <a:off x="1712615" y="3793018"/>
            <a:ext cx="5756756" cy="441766"/>
          </a:xfrm>
          <a:prstGeom prst="rect">
            <a:avLst/>
          </a:prstGeom>
          <a:noFill/>
          <a:ln>
            <a:noFill/>
          </a:ln>
        </p:spPr>
        <p:txBody>
          <a:bodyPr spcFirstLastPara="1" wrap="square" lIns="91425" tIns="91425" rIns="91425" bIns="91425" anchor="t" anchorCtr="0">
            <a:noAutofit/>
          </a:bodyPr>
          <a:lstStyle/>
          <a:p>
            <a:pPr marL="288925" algn="ctr" rtl="0">
              <a:lnSpc>
                <a:spcPct val="120000"/>
              </a:lnSpc>
              <a:buClrTx/>
              <a:buSzPct val="80000"/>
              <a:buFontTx/>
            </a:pP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Sơ</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đồ</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tổng</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quan</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các</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bước</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giải</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quyết</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bài</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toán</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phân</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loại</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cảm</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xúc</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tiếng</a:t>
            </a:r>
            <a:r>
              <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rPr>
              <a:t> </a:t>
            </a:r>
            <a:r>
              <a:rPr lang="en-US" sz="1200" i="1" dirty="0" err="1">
                <a:solidFill>
                  <a:schemeClr val="tx1"/>
                </a:solidFill>
                <a:latin typeface="Noto Serif" panose="02020502060505020204" pitchFamily="18" charset="0"/>
                <a:ea typeface="Noto Serif" panose="02020502060505020204" pitchFamily="18" charset="0"/>
                <a:cs typeface="Noto Serif" panose="02020502060505020204" pitchFamily="18" charset="0"/>
              </a:rPr>
              <a:t>nói</a:t>
            </a:r>
            <a:endParaRPr lang="en-US" sz="1200" i="1" dirty="0">
              <a:solidFill>
                <a:schemeClr val="tx1"/>
              </a:solidFill>
              <a:latin typeface="Noto Serif" panose="02020502060505020204" pitchFamily="18" charset="0"/>
              <a:ea typeface="Noto Serif" panose="02020502060505020204" pitchFamily="18" charset="0"/>
              <a:cs typeface="Noto Serif" panose="02020502060505020204" pitchFamily="18" charset="0"/>
            </a:endParaRPr>
          </a:p>
        </p:txBody>
      </p:sp>
      <p:grpSp>
        <p:nvGrpSpPr>
          <p:cNvPr id="9" name="Group 8">
            <a:extLst>
              <a:ext uri="{FF2B5EF4-FFF2-40B4-BE49-F238E27FC236}">
                <a16:creationId xmlns:a16="http://schemas.microsoft.com/office/drawing/2014/main" id="{37F06F49-EF05-BA9F-05F8-E0DE910EBBD4}"/>
              </a:ext>
            </a:extLst>
          </p:cNvPr>
          <p:cNvGrpSpPr/>
          <p:nvPr/>
        </p:nvGrpSpPr>
        <p:grpSpPr>
          <a:xfrm>
            <a:off x="1179051" y="419764"/>
            <a:ext cx="7230398" cy="457200"/>
            <a:chOff x="910713" y="1035063"/>
            <a:chExt cx="7230398" cy="457200"/>
          </a:xfrm>
        </p:grpSpPr>
        <p:sp>
          <p:nvSpPr>
            <p:cNvPr id="10" name="Google Shape;553;p30">
              <a:extLst>
                <a:ext uri="{FF2B5EF4-FFF2-40B4-BE49-F238E27FC236}">
                  <a16:creationId xmlns:a16="http://schemas.microsoft.com/office/drawing/2014/main" id="{F2DD927C-5BB9-8474-A138-C1A3504D1054}"/>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vi-VN"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Tổng quan hướng tiếp cận</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1" name="TextBox 10">
              <a:extLst>
                <a:ext uri="{FF2B5EF4-FFF2-40B4-BE49-F238E27FC236}">
                  <a16:creationId xmlns:a16="http://schemas.microsoft.com/office/drawing/2014/main" id="{1FB171D2-841A-E423-6BE9-8A23EC6F6282}"/>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01</a:t>
              </a:r>
              <a:endParaRPr lang="en-US" sz="2200" dirty="0"/>
            </a:p>
          </p:txBody>
        </p:sp>
      </p:grpSp>
    </p:spTree>
    <p:extLst>
      <p:ext uri="{BB962C8B-B14F-4D97-AF65-F5344CB8AC3E}">
        <p14:creationId xmlns:p14="http://schemas.microsoft.com/office/powerpoint/2010/main" val="3536044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22</a:t>
            </a:fld>
            <a:endParaRPr lang="en-US" dirty="0"/>
          </a:p>
        </p:txBody>
      </p:sp>
      <p:sp>
        <p:nvSpPr>
          <p:cNvPr id="8" name="Google Shape;224;p33">
            <a:extLst>
              <a:ext uri="{FF2B5EF4-FFF2-40B4-BE49-F238E27FC236}">
                <a16:creationId xmlns:a16="http://schemas.microsoft.com/office/drawing/2014/main" id="{7721EDDD-9CD9-6DEB-095F-E7E4CFE76498}"/>
              </a:ext>
            </a:extLst>
          </p:cNvPr>
          <p:cNvSpPr txBox="1">
            <a:spLocks/>
          </p:cNvSpPr>
          <p:nvPr/>
        </p:nvSpPr>
        <p:spPr>
          <a:xfrm>
            <a:off x="1179051" y="1057193"/>
            <a:ext cx="6271327" cy="441766"/>
          </a:xfrm>
          <a:prstGeom prst="rect">
            <a:avLst/>
          </a:prstGeom>
          <a:noFill/>
          <a:ln>
            <a:noFill/>
          </a:ln>
        </p:spPr>
        <p:txBody>
          <a:bodyPr spcFirstLastPara="1" wrap="square" lIns="91425" tIns="91425" rIns="91425" bIns="91425" anchor="t" anchorCtr="0">
            <a:noAutofit/>
          </a:bodyPr>
          <a:lstStyle/>
          <a:p>
            <a:pPr marL="117475" rtl="0">
              <a:lnSpc>
                <a:spcPct val="120000"/>
              </a:lnSpc>
              <a:buClrTx/>
              <a:buSzPct val="80000"/>
              <a:buFontTx/>
            </a:pPr>
            <a:r>
              <a:rPr lang="en-US" sz="1200" dirty="0">
                <a:solidFill>
                  <a:schemeClr val="tx1"/>
                </a:solidFill>
                <a:latin typeface="Noto Serif" panose="02020502060505020204" pitchFamily="18" charset="0"/>
                <a:ea typeface="Noto Serif" panose="02020502060505020204" pitchFamily="18" charset="0"/>
                <a:cs typeface="Noto Serif" panose="02020502060505020204" pitchFamily="18" charset="0"/>
              </a:rPr>
              <a:t>C</a:t>
            </a:r>
            <a:r>
              <a:rPr lang="vi-VN" sz="1200" dirty="0">
                <a:solidFill>
                  <a:schemeClr val="tx1"/>
                </a:solidFill>
                <a:latin typeface="Noto Serif" panose="02020502060505020204" pitchFamily="18" charset="0"/>
                <a:ea typeface="Noto Serif" panose="02020502060505020204" pitchFamily="18" charset="0"/>
                <a:cs typeface="Noto Serif" panose="02020502060505020204" pitchFamily="18" charset="0"/>
              </a:rPr>
              <a:t>ác mô hình thử nghiệm</a:t>
            </a:r>
            <a:r>
              <a:rPr lang="en-US" sz="1200" dirty="0">
                <a:solidFill>
                  <a:schemeClr val="tx1"/>
                </a:solidFill>
                <a:latin typeface="Noto Serif" panose="02020502060505020204" pitchFamily="18" charset="0"/>
                <a:ea typeface="Noto Serif" panose="02020502060505020204" pitchFamily="18" charset="0"/>
                <a:cs typeface="Noto Serif" panose="02020502060505020204" pitchFamily="18" charset="0"/>
              </a:rPr>
              <a:t>:</a:t>
            </a:r>
          </a:p>
        </p:txBody>
      </p:sp>
      <p:grpSp>
        <p:nvGrpSpPr>
          <p:cNvPr id="9" name="Group 8">
            <a:extLst>
              <a:ext uri="{FF2B5EF4-FFF2-40B4-BE49-F238E27FC236}">
                <a16:creationId xmlns:a16="http://schemas.microsoft.com/office/drawing/2014/main" id="{37F06F49-EF05-BA9F-05F8-E0DE910EBBD4}"/>
              </a:ext>
            </a:extLst>
          </p:cNvPr>
          <p:cNvGrpSpPr/>
          <p:nvPr/>
        </p:nvGrpSpPr>
        <p:grpSpPr>
          <a:xfrm>
            <a:off x="1179051" y="419764"/>
            <a:ext cx="7230398" cy="457200"/>
            <a:chOff x="910713" y="1035063"/>
            <a:chExt cx="7230398" cy="457200"/>
          </a:xfrm>
        </p:grpSpPr>
        <p:sp>
          <p:nvSpPr>
            <p:cNvPr id="10" name="Google Shape;553;p30">
              <a:extLst>
                <a:ext uri="{FF2B5EF4-FFF2-40B4-BE49-F238E27FC236}">
                  <a16:creationId xmlns:a16="http://schemas.microsoft.com/office/drawing/2014/main" id="{F2DD927C-5BB9-8474-A138-C1A3504D1054}"/>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vi-VN"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Tổng quan hướng tiếp cận</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1" name="TextBox 10">
              <a:extLst>
                <a:ext uri="{FF2B5EF4-FFF2-40B4-BE49-F238E27FC236}">
                  <a16:creationId xmlns:a16="http://schemas.microsoft.com/office/drawing/2014/main" id="{1FB171D2-841A-E423-6BE9-8A23EC6F6282}"/>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01</a:t>
              </a:r>
              <a:endParaRPr lang="en-US" sz="2200" dirty="0"/>
            </a:p>
          </p:txBody>
        </p:sp>
      </p:grpSp>
      <p:graphicFrame>
        <p:nvGraphicFramePr>
          <p:cNvPr id="12" name="Google Shape;215;p25">
            <a:extLst>
              <a:ext uri="{FF2B5EF4-FFF2-40B4-BE49-F238E27FC236}">
                <a16:creationId xmlns:a16="http://schemas.microsoft.com/office/drawing/2014/main" id="{0399E333-1E20-3BA5-C682-47A1EAF366A3}"/>
              </a:ext>
            </a:extLst>
          </p:cNvPr>
          <p:cNvGraphicFramePr/>
          <p:nvPr>
            <p:extLst>
              <p:ext uri="{D42A27DB-BD31-4B8C-83A1-F6EECF244321}">
                <p14:modId xmlns:p14="http://schemas.microsoft.com/office/powerpoint/2010/main" val="3601779791"/>
              </p:ext>
            </p:extLst>
          </p:nvPr>
        </p:nvGraphicFramePr>
        <p:xfrm>
          <a:off x="1696088" y="1706206"/>
          <a:ext cx="5751824" cy="2232955"/>
        </p:xfrm>
        <a:graphic>
          <a:graphicData uri="http://schemas.openxmlformats.org/drawingml/2006/table">
            <a:tbl>
              <a:tblPr>
                <a:noFill/>
              </a:tblPr>
              <a:tblGrid>
                <a:gridCol w="2875912">
                  <a:extLst>
                    <a:ext uri="{9D8B030D-6E8A-4147-A177-3AD203B41FA5}">
                      <a16:colId xmlns:a16="http://schemas.microsoft.com/office/drawing/2014/main" val="20001"/>
                    </a:ext>
                  </a:extLst>
                </a:gridCol>
                <a:gridCol w="2875912">
                  <a:extLst>
                    <a:ext uri="{9D8B030D-6E8A-4147-A177-3AD203B41FA5}">
                      <a16:colId xmlns:a16="http://schemas.microsoft.com/office/drawing/2014/main" val="20002"/>
                    </a:ext>
                  </a:extLst>
                </a:gridCol>
              </a:tblGrid>
              <a:tr h="446591">
                <a:tc>
                  <a:txBody>
                    <a:bodyPr/>
                    <a:lstStyle/>
                    <a:p>
                      <a:pPr algn="ctr" fontAlgn="b"/>
                      <a:r>
                        <a:rPr lang="en-US" sz="1100" b="1" i="0" u="none" strike="noStrike" dirty="0" err="1">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Nhóm</a:t>
                      </a:r>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 </a:t>
                      </a:r>
                      <a:r>
                        <a:rPr lang="en-US" sz="1100" b="1" i="0" u="none" strike="noStrike" dirty="0" err="1">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Máy</a:t>
                      </a:r>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 </a:t>
                      </a:r>
                      <a:r>
                        <a:rPr lang="en-US" sz="1100" b="1" i="0" u="none" strike="noStrike" dirty="0" err="1">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học</a:t>
                      </a:r>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 </a:t>
                      </a:r>
                      <a:r>
                        <a:rPr lang="en-US" sz="1100" b="1" i="0" u="none" strike="noStrike" dirty="0" err="1">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Truyền</a:t>
                      </a:r>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 </a:t>
                      </a:r>
                      <a:r>
                        <a:rPr lang="en-US" sz="1100" b="1" i="0" u="none" strike="noStrike" dirty="0" err="1">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thống</a:t>
                      </a:r>
                      <a:endPar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solidFill>
                        <a:srgbClr val="634F40"/>
                      </a:solidFill>
                      <a:prstDash val="solid"/>
                      <a:round/>
                      <a:headEnd type="none" w="med" len="med"/>
                      <a:tailEnd type="none" w="med" len="med"/>
                    </a:lnL>
                    <a:lnR w="9525" cap="flat" cmpd="sng" algn="ctr">
                      <a:no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noFill/>
                      <a:prstDash val="solid"/>
                      <a:round/>
                      <a:headEnd type="none" w="sm" len="sm"/>
                      <a:tailEnd type="none" w="sm" len="sm"/>
                    </a:lnB>
                    <a:lnTlToBr w="12700" cmpd="sng">
                      <a:noFill/>
                      <a:prstDash val="solid"/>
                    </a:lnTlToBr>
                    <a:lnBlToTr w="12700" cmpd="sng">
                      <a:noFill/>
                      <a:prstDash val="solid"/>
                    </a:lnBlToTr>
                    <a:solidFill>
                      <a:schemeClr val="bg2"/>
                    </a:solidFill>
                  </a:tcPr>
                </a:tc>
                <a:tc>
                  <a:txBody>
                    <a:bodyPr/>
                    <a:lstStyle/>
                    <a:p>
                      <a:pPr algn="ctr" fontAlgn="b"/>
                      <a:r>
                        <a:rPr lang="en-US" sz="1100" b="1" i="0" u="none" strike="noStrike" dirty="0" err="1">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Nhóm</a:t>
                      </a:r>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 </a:t>
                      </a:r>
                      <a:r>
                        <a:rPr lang="en-US" sz="1100" b="1" i="0" u="none" strike="noStrike" dirty="0" err="1">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Học</a:t>
                      </a:r>
                      <a:r>
                        <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 </a:t>
                      </a:r>
                      <a:r>
                        <a:rPr lang="en-US" sz="1100" b="1" i="0" u="none" strike="noStrike" dirty="0" err="1">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sâu</a:t>
                      </a:r>
                      <a:endParaRPr lang="en-US" sz="1100" b="1"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9525" cap="flat" cmpd="sng" algn="ctr">
                      <a:noFill/>
                      <a:prstDash val="solid"/>
                      <a:round/>
                      <a:headEnd type="none" w="sm" len="sm"/>
                      <a:tailEnd type="none" w="sm" len="sm"/>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9525" cap="flat" cmpd="sng" algn="ctr">
                      <a:noFill/>
                      <a:prstDash val="solid"/>
                      <a:round/>
                      <a:headEnd type="none" w="sm" len="sm"/>
                      <a:tailEnd type="none" w="sm" len="sm"/>
                    </a:lnB>
                    <a:lnTlToBr w="12700" cmpd="sng">
                      <a:noFill/>
                      <a:prstDash val="solid"/>
                    </a:lnTlToBr>
                    <a:lnBlToTr w="12700" cmpd="sng">
                      <a:noFill/>
                      <a:prstDash val="solid"/>
                    </a:lnBlToTr>
                    <a:solidFill>
                      <a:schemeClr val="bg2"/>
                    </a:solidFill>
                  </a:tcPr>
                </a:tc>
                <a:extLst>
                  <a:ext uri="{0D108BD9-81ED-4DB2-BD59-A6C34878D82A}">
                    <a16:rowId xmlns:a16="http://schemas.microsoft.com/office/drawing/2014/main" val="717444797"/>
                  </a:ext>
                </a:extLst>
              </a:tr>
              <a:tr h="446591">
                <a:tc>
                  <a:txBody>
                    <a:bodyPr/>
                    <a:lstStyle/>
                    <a:p>
                      <a:pPr rtl="0" fontAlgn="t">
                        <a:spcBef>
                          <a:spcPts val="0"/>
                        </a:spcBef>
                        <a:spcAft>
                          <a:spcPts val="0"/>
                        </a:spcAft>
                      </a:pPr>
                      <a:r>
                        <a:rPr lang="en-US" sz="1100" b="0" i="0" u="none" strike="noStrike" dirty="0">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SVM (Support Vector Machine)</a:t>
                      </a:r>
                      <a:endParaRPr lang="en-US" sz="1100" dirty="0">
                        <a:effectLst/>
                        <a:latin typeface="Noto Serif" panose="02020502060505020204" pitchFamily="18" charset="0"/>
                        <a:ea typeface="Noto Serif" panose="02020502060505020204" pitchFamily="18" charset="0"/>
                        <a:cs typeface="Noto Serif" panose="02020502060505020204" pitchFamily="18" charset="0"/>
                      </a:endParaRPr>
                    </a:p>
                  </a:txBody>
                  <a:tcPr marL="63500" marR="63500" marT="63500" marB="63500" anchor="ctr">
                    <a:lnL w="12700" cap="flat" cmpd="sng" algn="ctr">
                      <a:solidFill>
                        <a:srgbClr val="634F40"/>
                      </a:solidFill>
                      <a:prstDash val="solid"/>
                      <a:round/>
                      <a:headEnd type="none" w="med" len="med"/>
                      <a:tailEnd type="none" w="med" len="med"/>
                    </a:lnL>
                    <a:lnR w="9525" cap="flat" cmpd="sng" algn="ctr">
                      <a:noFill/>
                      <a:prstDash val="solid"/>
                      <a:round/>
                      <a:headEnd type="none" w="sm" len="sm"/>
                      <a:tailEnd type="none" w="sm" len="sm"/>
                    </a:lnR>
                    <a:lnT w="9525" cap="flat" cmpd="sng" algn="ctr">
                      <a:noFill/>
                      <a:prstDash val="solid"/>
                      <a:round/>
                      <a:headEnd type="none" w="sm" len="sm"/>
                      <a:tailEnd type="none" w="sm" len="sm"/>
                    </a:lnT>
                    <a:lnB w="9525" cap="flat" cmpd="sng" algn="ctr">
                      <a:noFill/>
                      <a:prstDash val="solid"/>
                      <a:round/>
                      <a:headEnd type="none" w="sm" len="sm"/>
                      <a:tailEnd type="none" w="sm" len="sm"/>
                    </a:lnB>
                    <a:lnTlToBr w="12700" cmpd="sng">
                      <a:noFill/>
                      <a:prstDash val="solid"/>
                    </a:lnTlToBr>
                    <a:lnBlToTr w="12700" cmpd="sng">
                      <a:noFill/>
                      <a:prstDash val="solid"/>
                    </a:lnBlToTr>
                    <a:solidFill>
                      <a:srgbClr val="B49A87"/>
                    </a:solidFill>
                  </a:tcPr>
                </a:tc>
                <a:tc>
                  <a:txBody>
                    <a:bodyPr/>
                    <a:lstStyle/>
                    <a:p>
                      <a:pPr rtl="0" fontAlgn="t">
                        <a:spcBef>
                          <a:spcPts val="0"/>
                        </a:spcBef>
                        <a:spcAft>
                          <a:spcPts val="0"/>
                        </a:spcAft>
                      </a:pPr>
                      <a:r>
                        <a:rPr lang="en-US" sz="1100" b="0" i="0" u="none" strike="noStrike">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MLP (Multi-Layer Perceptron)</a:t>
                      </a:r>
                      <a:endParaRPr lang="en-US" sz="1100">
                        <a:effectLst/>
                        <a:latin typeface="Noto Serif" panose="02020502060505020204" pitchFamily="18" charset="0"/>
                        <a:ea typeface="Noto Serif" panose="02020502060505020204" pitchFamily="18" charset="0"/>
                        <a:cs typeface="Noto Serif" panose="02020502060505020204" pitchFamily="18" charset="0"/>
                      </a:endParaRPr>
                    </a:p>
                  </a:txBody>
                  <a:tcPr marL="63500" marR="63500" marT="63500" marB="63500" anchor="ctr">
                    <a:lnL w="9525" cap="flat" cmpd="sng" algn="ctr">
                      <a:no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noFill/>
                      <a:prstDash val="solid"/>
                      <a:round/>
                      <a:headEnd type="none" w="sm" len="sm"/>
                      <a:tailEnd type="none" w="sm" len="sm"/>
                    </a:lnT>
                    <a:lnB w="9525" cap="flat" cmpd="sng" algn="ctr">
                      <a:noFill/>
                      <a:prstDash val="solid"/>
                      <a:round/>
                      <a:headEnd type="none" w="sm" len="sm"/>
                      <a:tailEnd type="none" w="sm" len="sm"/>
                    </a:lnB>
                    <a:lnTlToBr w="12700" cmpd="sng">
                      <a:noFill/>
                      <a:prstDash val="solid"/>
                    </a:lnTlToBr>
                    <a:lnBlToTr w="12700" cmpd="sng">
                      <a:noFill/>
                      <a:prstDash val="solid"/>
                    </a:lnBlToTr>
                    <a:solidFill>
                      <a:srgbClr val="B49A87"/>
                    </a:solidFill>
                  </a:tcPr>
                </a:tc>
                <a:extLst>
                  <a:ext uri="{0D108BD9-81ED-4DB2-BD59-A6C34878D82A}">
                    <a16:rowId xmlns:a16="http://schemas.microsoft.com/office/drawing/2014/main" val="1418398744"/>
                  </a:ext>
                </a:extLst>
              </a:tr>
              <a:tr h="446591">
                <a:tc>
                  <a:txBody>
                    <a:bodyPr/>
                    <a:lstStyle/>
                    <a:p>
                      <a:pPr rtl="0" fontAlgn="t">
                        <a:spcBef>
                          <a:spcPts val="0"/>
                        </a:spcBef>
                        <a:spcAft>
                          <a:spcPts val="0"/>
                        </a:spcAft>
                      </a:pPr>
                      <a:r>
                        <a:rPr lang="en-US" sz="1100" b="0" i="0" u="none" strike="noStrike" dirty="0">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Naive Bayes</a:t>
                      </a:r>
                      <a:endParaRPr lang="en-US" sz="1100" dirty="0">
                        <a:effectLst/>
                        <a:latin typeface="Noto Serif" panose="02020502060505020204" pitchFamily="18" charset="0"/>
                        <a:ea typeface="Noto Serif" panose="02020502060505020204" pitchFamily="18" charset="0"/>
                        <a:cs typeface="Noto Serif" panose="02020502060505020204" pitchFamily="18" charset="0"/>
                      </a:endParaRPr>
                    </a:p>
                  </a:txBody>
                  <a:tcPr marL="63500" marR="63500" marT="63500" marB="63500" anchor="ctr">
                    <a:lnL w="12700" cap="flat" cmpd="sng" algn="ctr">
                      <a:solidFill>
                        <a:srgbClr val="634F40"/>
                      </a:solidFill>
                      <a:prstDash val="solid"/>
                      <a:round/>
                      <a:headEnd type="none" w="med" len="med"/>
                      <a:tailEnd type="none" w="med" len="med"/>
                    </a:lnL>
                    <a:lnR w="9525" cap="flat" cmpd="sng" algn="ctr">
                      <a:noFill/>
                      <a:prstDash val="solid"/>
                      <a:round/>
                      <a:headEnd type="none" w="sm" len="sm"/>
                      <a:tailEnd type="none" w="sm" len="sm"/>
                    </a:lnR>
                    <a:lnT w="9525" cap="flat" cmpd="sng" algn="ctr">
                      <a:noFill/>
                      <a:prstDash val="solid"/>
                      <a:round/>
                      <a:headEnd type="none" w="sm" len="sm"/>
                      <a:tailEnd type="none" w="sm" len="sm"/>
                    </a:lnT>
                    <a:lnB w="9525" cap="flat" cmpd="sng" algn="ctr">
                      <a:noFill/>
                      <a:prstDash val="solid"/>
                      <a:round/>
                      <a:headEnd type="none" w="sm" len="sm"/>
                      <a:tailEnd type="none" w="sm" len="sm"/>
                    </a:lnB>
                    <a:lnTlToBr w="12700" cmpd="sng">
                      <a:noFill/>
                      <a:prstDash val="solid"/>
                    </a:lnTlToBr>
                    <a:lnBlToTr w="12700" cmpd="sng">
                      <a:noFill/>
                      <a:prstDash val="solid"/>
                    </a:lnBlToTr>
                    <a:noFill/>
                  </a:tcPr>
                </a:tc>
                <a:tc>
                  <a:txBody>
                    <a:bodyPr/>
                    <a:lstStyle/>
                    <a:p>
                      <a:pPr rtl="0" fontAlgn="t">
                        <a:spcBef>
                          <a:spcPts val="0"/>
                        </a:spcBef>
                        <a:spcAft>
                          <a:spcPts val="0"/>
                        </a:spcAft>
                      </a:pPr>
                      <a:r>
                        <a:rPr lang="en-US" sz="1100" b="0" i="0" u="none" strike="noStrike">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CNN (Convolutional Neural Network)</a:t>
                      </a:r>
                      <a:endParaRPr lang="en-US" sz="1100">
                        <a:effectLst/>
                        <a:latin typeface="Noto Serif" panose="02020502060505020204" pitchFamily="18" charset="0"/>
                        <a:ea typeface="Noto Serif" panose="02020502060505020204" pitchFamily="18" charset="0"/>
                        <a:cs typeface="Noto Serif" panose="02020502060505020204" pitchFamily="18" charset="0"/>
                      </a:endParaRPr>
                    </a:p>
                  </a:txBody>
                  <a:tcPr marL="63500" marR="63500" marT="63500" marB="63500" anchor="ctr">
                    <a:lnL w="9525" cap="flat" cmpd="sng" algn="ctr">
                      <a:no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noFill/>
                      <a:prstDash val="solid"/>
                      <a:round/>
                      <a:headEnd type="none" w="sm" len="sm"/>
                      <a:tailEnd type="none" w="sm" len="sm"/>
                    </a:lnT>
                    <a:lnB w="9525" cap="flat" cmpd="sng" algn="ctr">
                      <a:noFill/>
                      <a:prstDash val="solid"/>
                      <a:round/>
                      <a:headEnd type="none" w="sm" len="sm"/>
                      <a:tailEnd type="none" w="sm" len="sm"/>
                    </a:lnB>
                    <a:lnTlToBr w="12700" cmpd="sng">
                      <a:noFill/>
                      <a:prstDash val="solid"/>
                    </a:lnTlToBr>
                    <a:lnBlToTr w="12700" cmpd="sng">
                      <a:noFill/>
                      <a:prstDash val="solid"/>
                    </a:lnBlToTr>
                    <a:noFill/>
                  </a:tcPr>
                </a:tc>
                <a:extLst>
                  <a:ext uri="{0D108BD9-81ED-4DB2-BD59-A6C34878D82A}">
                    <a16:rowId xmlns:a16="http://schemas.microsoft.com/office/drawing/2014/main" val="2600078942"/>
                  </a:ext>
                </a:extLst>
              </a:tr>
              <a:tr h="446591">
                <a:tc>
                  <a:txBody>
                    <a:bodyPr/>
                    <a:lstStyle/>
                    <a:p>
                      <a:pPr rtl="0" fontAlgn="t">
                        <a:spcBef>
                          <a:spcPts val="0"/>
                        </a:spcBef>
                        <a:spcAft>
                          <a:spcPts val="0"/>
                        </a:spcAft>
                      </a:pPr>
                      <a:r>
                        <a:rPr lang="en-US" sz="1100" b="0" i="0" u="none" strike="noStrike" dirty="0">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Decision Tree</a:t>
                      </a:r>
                      <a:endParaRPr lang="en-US" sz="1100" dirty="0">
                        <a:effectLst/>
                        <a:latin typeface="Noto Serif" panose="02020502060505020204" pitchFamily="18" charset="0"/>
                        <a:ea typeface="Noto Serif" panose="02020502060505020204" pitchFamily="18" charset="0"/>
                        <a:cs typeface="Noto Serif" panose="02020502060505020204" pitchFamily="18" charset="0"/>
                      </a:endParaRPr>
                    </a:p>
                  </a:txBody>
                  <a:tcPr marL="63500" marR="63500" marT="63500" marB="63500" anchor="ctr">
                    <a:lnL w="12700" cap="flat" cmpd="sng" algn="ctr">
                      <a:solidFill>
                        <a:srgbClr val="634F40"/>
                      </a:solidFill>
                      <a:prstDash val="solid"/>
                      <a:round/>
                      <a:headEnd type="none" w="med" len="med"/>
                      <a:tailEnd type="none" w="med" len="med"/>
                    </a:lnL>
                    <a:lnR w="9525" cap="flat" cmpd="sng" algn="ctr">
                      <a:noFill/>
                      <a:prstDash val="solid"/>
                      <a:round/>
                      <a:headEnd type="none" w="sm" len="sm"/>
                      <a:tailEnd type="none" w="sm" len="sm"/>
                    </a:lnR>
                    <a:lnT w="9525" cap="flat" cmpd="sng" algn="ctr">
                      <a:noFill/>
                      <a:prstDash val="solid"/>
                      <a:round/>
                      <a:headEnd type="none" w="sm" len="sm"/>
                      <a:tailEnd type="none" w="sm" len="sm"/>
                    </a:lnT>
                    <a:lnB w="9525" cap="flat" cmpd="sng" algn="ctr">
                      <a:noFill/>
                      <a:prstDash val="solid"/>
                      <a:round/>
                      <a:headEnd type="none" w="sm" len="sm"/>
                      <a:tailEnd type="none" w="sm" len="sm"/>
                    </a:lnB>
                    <a:lnTlToBr w="12700" cmpd="sng">
                      <a:noFill/>
                      <a:prstDash val="solid"/>
                    </a:lnTlToBr>
                    <a:lnBlToTr w="12700" cmpd="sng">
                      <a:noFill/>
                      <a:prstDash val="solid"/>
                    </a:lnBlToTr>
                    <a:solidFill>
                      <a:srgbClr val="B49A87"/>
                    </a:solidFill>
                  </a:tcPr>
                </a:tc>
                <a:tc>
                  <a:txBody>
                    <a:bodyPr/>
                    <a:lstStyle/>
                    <a:p>
                      <a:pPr rtl="0" fontAlgn="t">
                        <a:spcBef>
                          <a:spcPts val="0"/>
                        </a:spcBef>
                        <a:spcAft>
                          <a:spcPts val="0"/>
                        </a:spcAft>
                      </a:pPr>
                      <a:r>
                        <a:rPr lang="en-US" sz="1100" b="0" i="0" u="none" strike="noStrike" dirty="0">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LSTM (Long Short-Term Memory)</a:t>
                      </a:r>
                      <a:endParaRPr lang="en-US" sz="1100" dirty="0">
                        <a:effectLst/>
                        <a:latin typeface="Noto Serif" panose="02020502060505020204" pitchFamily="18" charset="0"/>
                        <a:ea typeface="Noto Serif" panose="02020502060505020204" pitchFamily="18" charset="0"/>
                        <a:cs typeface="Noto Serif" panose="02020502060505020204" pitchFamily="18" charset="0"/>
                      </a:endParaRPr>
                    </a:p>
                  </a:txBody>
                  <a:tcPr marL="63500" marR="63500" marT="63500" marB="63500" anchor="ctr">
                    <a:lnL w="9525" cap="flat" cmpd="sng" algn="ctr">
                      <a:no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noFill/>
                      <a:prstDash val="solid"/>
                      <a:round/>
                      <a:headEnd type="none" w="sm" len="sm"/>
                      <a:tailEnd type="none" w="sm" len="sm"/>
                    </a:lnT>
                    <a:lnB w="9525" cap="flat" cmpd="sng" algn="ctr">
                      <a:noFill/>
                      <a:prstDash val="solid"/>
                      <a:round/>
                      <a:headEnd type="none" w="sm" len="sm"/>
                      <a:tailEnd type="none" w="sm" len="sm"/>
                    </a:lnB>
                    <a:lnTlToBr w="12700" cmpd="sng">
                      <a:noFill/>
                      <a:prstDash val="solid"/>
                    </a:lnTlToBr>
                    <a:lnBlToTr w="12700" cmpd="sng">
                      <a:noFill/>
                      <a:prstDash val="solid"/>
                    </a:lnBlToTr>
                    <a:solidFill>
                      <a:srgbClr val="B49A87"/>
                    </a:solidFill>
                  </a:tcPr>
                </a:tc>
                <a:extLst>
                  <a:ext uri="{0D108BD9-81ED-4DB2-BD59-A6C34878D82A}">
                    <a16:rowId xmlns:a16="http://schemas.microsoft.com/office/drawing/2014/main" val="3636994353"/>
                  </a:ext>
                </a:extLst>
              </a:tr>
              <a:tr h="446591">
                <a:tc>
                  <a:txBody>
                    <a:bodyPr/>
                    <a:lstStyle/>
                    <a:p>
                      <a:pPr rtl="0" fontAlgn="t">
                        <a:spcBef>
                          <a:spcPts val="0"/>
                        </a:spcBef>
                        <a:spcAft>
                          <a:spcPts val="0"/>
                        </a:spcAft>
                      </a:pPr>
                      <a:r>
                        <a:rPr lang="en-US" sz="1100" b="0" i="0" u="none" strike="noStrike">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Random Forest</a:t>
                      </a:r>
                      <a:endParaRPr lang="en-US" sz="1100">
                        <a:effectLst/>
                        <a:latin typeface="Noto Serif" panose="02020502060505020204" pitchFamily="18" charset="0"/>
                        <a:ea typeface="Noto Serif" panose="02020502060505020204" pitchFamily="18" charset="0"/>
                        <a:cs typeface="Noto Serif" panose="02020502060505020204" pitchFamily="18" charset="0"/>
                      </a:endParaRPr>
                    </a:p>
                  </a:txBody>
                  <a:tcPr marL="63500" marR="63500" marT="63500" marB="63500" anchor="ctr">
                    <a:lnL w="12700" cap="flat" cmpd="sng" algn="ctr">
                      <a:solidFill>
                        <a:srgbClr val="634F40"/>
                      </a:solidFill>
                      <a:prstDash val="solid"/>
                      <a:round/>
                      <a:headEnd type="none" w="med" len="med"/>
                      <a:tailEnd type="none" w="med" len="med"/>
                    </a:lnL>
                    <a:lnR w="9525" cap="flat" cmpd="sng">
                      <a:noFill/>
                      <a:prstDash val="solid"/>
                      <a:round/>
                      <a:headEnd type="none" w="sm" len="sm"/>
                      <a:tailEnd type="none" w="sm" len="sm"/>
                    </a:lnR>
                    <a:lnT w="9525" cap="flat" cmpd="sng" algn="ctr">
                      <a:noFill/>
                      <a:prstDash val="solid"/>
                      <a:round/>
                      <a:headEnd type="none" w="sm" len="sm"/>
                      <a:tailEnd type="none" w="sm" len="sm"/>
                    </a:lnT>
                    <a:lnB w="12700" cap="flat" cmpd="sng" algn="ctr">
                      <a:solidFill>
                        <a:srgbClr val="634F40"/>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rtl="0" fontAlgn="t">
                        <a:spcBef>
                          <a:spcPts val="0"/>
                        </a:spcBef>
                        <a:spcAft>
                          <a:spcPts val="0"/>
                        </a:spcAft>
                      </a:pPr>
                      <a:r>
                        <a:rPr lang="en-US" sz="1100" b="0" i="0" u="none" strike="noStrike" dirty="0">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CNN </a:t>
                      </a:r>
                      <a:r>
                        <a:rPr lang="en-US" sz="1100" b="0" i="0" u="none" strike="noStrike" dirty="0" err="1">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và</a:t>
                      </a:r>
                      <a:r>
                        <a:rPr lang="en-US" sz="1100" b="0" i="0" u="none" strike="noStrike" dirty="0">
                          <a:solidFill>
                            <a:srgbClr val="000000"/>
                          </a:solidFill>
                          <a:effectLst/>
                          <a:latin typeface="Noto Serif" panose="02020502060505020204" pitchFamily="18" charset="0"/>
                          <a:ea typeface="Noto Serif" panose="02020502060505020204" pitchFamily="18" charset="0"/>
                          <a:cs typeface="Noto Serif" panose="02020502060505020204" pitchFamily="18" charset="0"/>
                        </a:rPr>
                        <a:t> LSTM</a:t>
                      </a:r>
                      <a:endParaRPr lang="en-US" sz="1100" dirty="0">
                        <a:effectLst/>
                        <a:latin typeface="Noto Serif" panose="02020502060505020204" pitchFamily="18" charset="0"/>
                        <a:ea typeface="Noto Serif" panose="02020502060505020204" pitchFamily="18" charset="0"/>
                        <a:cs typeface="Noto Serif" panose="02020502060505020204" pitchFamily="18" charset="0"/>
                      </a:endParaRPr>
                    </a:p>
                  </a:txBody>
                  <a:tcPr marL="63500" marR="63500" marT="63500" marB="63500" anchor="ctr">
                    <a:lnL w="9525" cap="flat" cmpd="sng">
                      <a:no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noFill/>
                      <a:prstDash val="solid"/>
                      <a:round/>
                      <a:headEnd type="none" w="sm" len="sm"/>
                      <a:tailEnd type="none" w="sm" len="sm"/>
                    </a:lnT>
                    <a:lnB w="12700" cap="flat" cmpd="sng" algn="ctr">
                      <a:solidFill>
                        <a:srgbClr val="634F4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077822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23</a:t>
            </a:fld>
            <a:endParaRPr lang="en-US" dirty="0"/>
          </a:p>
        </p:txBody>
      </p:sp>
      <p:grpSp>
        <p:nvGrpSpPr>
          <p:cNvPr id="3" name="Group 2">
            <a:extLst>
              <a:ext uri="{FF2B5EF4-FFF2-40B4-BE49-F238E27FC236}">
                <a16:creationId xmlns:a16="http://schemas.microsoft.com/office/drawing/2014/main" id="{E743BA28-3808-BC68-FEE4-C139C688D981}"/>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AEF64706-5C9F-B2F2-5345-CF94EE657F8C}"/>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Các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nhóm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đặc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trưng</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6D88E351-B434-127E-A21F-44E758C0727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a:t>
              </a:r>
              <a:r>
                <a:rPr lang="en-US" sz="2200" b="1" dirty="0">
                  <a:solidFill>
                    <a:srgbClr val="634F40"/>
                  </a:solidFill>
                  <a:latin typeface="Noto Serif" panose="02020502060505020204" pitchFamily="18" charset="0"/>
                  <a:ea typeface="Noto Serif" panose="02020502060505020204" pitchFamily="18" charset="0"/>
                  <a:cs typeface="Noto Serif" panose="02020502060505020204" pitchFamily="18" charset="0"/>
                </a:rPr>
                <a:t>2</a:t>
              </a:r>
              <a:endParaRPr lang="en-US" sz="2200" dirty="0"/>
            </a:p>
          </p:txBody>
        </p:sp>
      </p:grpSp>
      <p:sp>
        <p:nvSpPr>
          <p:cNvPr id="13" name="Google Shape;224;p33">
            <a:extLst>
              <a:ext uri="{FF2B5EF4-FFF2-40B4-BE49-F238E27FC236}">
                <a16:creationId xmlns:a16="http://schemas.microsoft.com/office/drawing/2014/main" id="{ACD8565C-3B5B-2135-AD98-CC9949B5058D}"/>
              </a:ext>
            </a:extLst>
          </p:cNvPr>
          <p:cNvSpPr txBox="1">
            <a:spLocks/>
          </p:cNvSpPr>
          <p:nvPr/>
        </p:nvSpPr>
        <p:spPr>
          <a:xfrm>
            <a:off x="984875" y="1553537"/>
            <a:ext cx="3432267" cy="2619776"/>
          </a:xfrm>
          <a:prstGeom prst="rect">
            <a:avLst/>
          </a:prstGeom>
          <a:noFill/>
          <a:ln>
            <a:noFill/>
          </a:ln>
        </p:spPr>
        <p:txBody>
          <a:bodyPr spcFirstLastPara="1" wrap="square" lIns="91425" tIns="91425" rIns="91425" bIns="91425" anchor="t" anchorCtr="0">
            <a:noAutofit/>
          </a:bodyPr>
          <a:lstStyle/>
          <a:p>
            <a:pPr marL="285750" indent="-285750">
              <a:lnSpc>
                <a:spcPct val="120000"/>
              </a:lnSpc>
              <a:buClr>
                <a:srgbClr val="67595E"/>
              </a:buClr>
              <a:buSzPts val="1200"/>
              <a:buFont typeface="Nunito Light"/>
              <a:buChar char="●"/>
            </a:pP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MFCCs</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 c</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huyển đổi dữ liệu âm thanh đầu vào từ miền phổ sang thang đo tần số mel, từ đó trích chọn ra các hệ số cepstral tương ứng</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a:t>
            </a:r>
            <a:endPar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endParaRPr>
          </a:p>
          <a:p>
            <a:pPr marL="285750" indent="-285750">
              <a:lnSpc>
                <a:spcPct val="120000"/>
              </a:lnSpc>
              <a:buClr>
                <a:srgbClr val="67595E"/>
              </a:buClr>
              <a:buSzPts val="1200"/>
              <a:buFont typeface="Nunito Light"/>
              <a:buChar char="●"/>
            </a:pP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Mel-scaled spectrogram</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 </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thể hiện sự phân phối cường độ của âm thanh theo thời gian và tần số</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a:t>
            </a:r>
            <a:endPar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endParaRPr>
          </a:p>
          <a:p>
            <a:pPr marL="274320" indent="-285750" algn="just" rtl="0">
              <a:lnSpc>
                <a:spcPct val="120000"/>
              </a:lnSpc>
              <a:buClrTx/>
              <a:buSzPct val="80000"/>
              <a:buFont typeface="Wingdings 3" panose="05040102010807070707" pitchFamily="18" charset="2"/>
              <a:buChar char="Æ"/>
            </a:pPr>
            <a:r>
              <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Mel-scaled spectrogram và MFCCs tốt trong việc nhận diện và theo dõi các biến độ giọng nói, nhưng không biểu diễn rõ ràng về </a:t>
            </a:r>
            <a:r>
              <a:rPr lang="en-US" sz="1200" dirty="0" err="1">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cao</a:t>
            </a:r>
            <a:r>
              <a:rPr lang="en-US"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độ</a:t>
            </a:r>
            <a:r>
              <a:rPr lang="en-US"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của</a:t>
            </a:r>
            <a:r>
              <a:rPr lang="en-US"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âm</a:t>
            </a:r>
            <a:r>
              <a:rPr lang="en-US"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thanh</a:t>
            </a:r>
            <a:r>
              <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a:t>
            </a:r>
            <a:endParaRPr lang="en-US"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4" name="Google Shape;223;p33">
            <a:extLst>
              <a:ext uri="{FF2B5EF4-FFF2-40B4-BE49-F238E27FC236}">
                <a16:creationId xmlns:a16="http://schemas.microsoft.com/office/drawing/2014/main" id="{17FAB740-B8EF-9424-D742-CFC471269E18}"/>
              </a:ext>
            </a:extLst>
          </p:cNvPr>
          <p:cNvSpPr txBox="1">
            <a:spLocks/>
          </p:cNvSpPr>
          <p:nvPr/>
        </p:nvSpPr>
        <p:spPr>
          <a:xfrm>
            <a:off x="984875" y="970187"/>
            <a:ext cx="6993149" cy="5590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2200"/>
              <a:buFont typeface="Advent Pro"/>
              <a:buNone/>
              <a:defRPr sz="2400" b="0" i="0" u="none" strike="noStrike" cap="none">
                <a:solidFill>
                  <a:schemeClr val="dk1"/>
                </a:solidFill>
                <a:latin typeface="Advent Pro"/>
                <a:ea typeface="Advent Pro"/>
                <a:cs typeface="Advent Pro"/>
                <a:sym typeface="Advent Pro"/>
              </a:defRPr>
            </a:lvl1pPr>
            <a:lvl2pPr marL="914400" marR="0" lvl="1"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marL="228600" algn="l">
              <a:lnSpc>
                <a:spcPct val="120000"/>
              </a:lnSpc>
            </a:pPr>
            <a:r>
              <a:rPr lang="en-US" sz="1400" b="1" dirty="0">
                <a:latin typeface="Noto Serif" panose="02020502060505020204" pitchFamily="18" charset="0"/>
                <a:ea typeface="Noto Serif" panose="02020502060505020204" pitchFamily="18" charset="0"/>
                <a:cs typeface="Noto Serif" panose="02020502060505020204" pitchFamily="18" charset="0"/>
              </a:rPr>
              <a:t>2.1	Spectral Features</a:t>
            </a:r>
          </a:p>
        </p:txBody>
      </p:sp>
      <p:pic>
        <p:nvPicPr>
          <p:cNvPr id="15" name="Picture 2" descr="Spectrograms of Five Speech Emotions Transformed By MFCC | Download  Scientific Diagram">
            <a:extLst>
              <a:ext uri="{FF2B5EF4-FFF2-40B4-BE49-F238E27FC236}">
                <a16:creationId xmlns:a16="http://schemas.microsoft.com/office/drawing/2014/main" id="{D19426E6-255A-5AA8-712E-D8B7B024A2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6134" y="1553537"/>
            <a:ext cx="3839102" cy="2195063"/>
          </a:xfrm>
          <a:prstGeom prst="rect">
            <a:avLst/>
          </a:prstGeom>
          <a:noFill/>
          <a:extLst>
            <a:ext uri="{909E8E84-426E-40DD-AFC4-6F175D3DCCD1}">
              <a14:hiddenFill xmlns:a14="http://schemas.microsoft.com/office/drawing/2010/main">
                <a:solidFill>
                  <a:srgbClr val="FFFFFF"/>
                </a:solidFill>
              </a14:hiddenFill>
            </a:ext>
          </a:extLst>
        </p:spPr>
      </p:pic>
      <p:sp>
        <p:nvSpPr>
          <p:cNvPr id="16" name="Google Shape;224;p33">
            <a:extLst>
              <a:ext uri="{FF2B5EF4-FFF2-40B4-BE49-F238E27FC236}">
                <a16:creationId xmlns:a16="http://schemas.microsoft.com/office/drawing/2014/main" id="{C0BB655E-D8A1-047F-D73A-8D5C63F64F29}"/>
              </a:ext>
            </a:extLst>
          </p:cNvPr>
          <p:cNvSpPr txBox="1">
            <a:spLocks/>
          </p:cNvSpPr>
          <p:nvPr/>
        </p:nvSpPr>
        <p:spPr>
          <a:xfrm>
            <a:off x="4453774" y="3748600"/>
            <a:ext cx="3839102" cy="65706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2600"/>
              <a:buFont typeface="Albert Sans"/>
              <a:buNone/>
              <a:defRPr sz="1200" b="0" i="0" u="none" strike="noStrike" cap="none">
                <a:solidFill>
                  <a:schemeClr val="dk1"/>
                </a:solidFill>
                <a:latin typeface="Albert Sans"/>
                <a:ea typeface="Albert Sans"/>
                <a:cs typeface="Albert Sans"/>
                <a:sym typeface="Albert Sans"/>
              </a:defRPr>
            </a:lvl1pPr>
            <a:lvl2pPr marL="914400" marR="0" lvl="1"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a:lnSpc>
                <a:spcPct val="120000"/>
              </a:lnSpc>
              <a:buSzPct val="80000"/>
            </a:pPr>
            <a:r>
              <a:rPr lang="en-US" i="1" dirty="0">
                <a:latin typeface="Noto Serif" panose="02020502060505020204" pitchFamily="18" charset="0"/>
                <a:ea typeface="Noto Serif" panose="02020502060505020204" pitchFamily="18" charset="0"/>
                <a:cs typeface="Noto Serif" panose="02020502060505020204" pitchFamily="18" charset="0"/>
              </a:rPr>
              <a:t>Spectrograms of Five Speech Emotions Transformed By MFCC</a:t>
            </a:r>
          </a:p>
        </p:txBody>
      </p:sp>
    </p:spTree>
    <p:extLst>
      <p:ext uri="{BB962C8B-B14F-4D97-AF65-F5344CB8AC3E}">
        <p14:creationId xmlns:p14="http://schemas.microsoft.com/office/powerpoint/2010/main" val="29899757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24</a:t>
            </a:fld>
            <a:endParaRPr lang="en-US" dirty="0"/>
          </a:p>
        </p:txBody>
      </p:sp>
      <p:grpSp>
        <p:nvGrpSpPr>
          <p:cNvPr id="3" name="Group 2">
            <a:extLst>
              <a:ext uri="{FF2B5EF4-FFF2-40B4-BE49-F238E27FC236}">
                <a16:creationId xmlns:a16="http://schemas.microsoft.com/office/drawing/2014/main" id="{E743BA28-3808-BC68-FEE4-C139C688D981}"/>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AEF64706-5C9F-B2F2-5345-CF94EE657F8C}"/>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Các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nhóm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đặc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trưng</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6D88E351-B434-127E-A21F-44E758C0727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a:t>
              </a:r>
              <a:r>
                <a:rPr lang="en-US" sz="2200" b="1" dirty="0">
                  <a:solidFill>
                    <a:srgbClr val="634F40"/>
                  </a:solidFill>
                  <a:latin typeface="Noto Serif" panose="02020502060505020204" pitchFamily="18" charset="0"/>
                  <a:ea typeface="Noto Serif" panose="02020502060505020204" pitchFamily="18" charset="0"/>
                  <a:cs typeface="Noto Serif" panose="02020502060505020204" pitchFamily="18" charset="0"/>
                </a:rPr>
                <a:t>2</a:t>
              </a:r>
              <a:endParaRPr lang="en-US" sz="2200" dirty="0"/>
            </a:p>
          </p:txBody>
        </p:sp>
      </p:grpSp>
      <p:sp>
        <p:nvSpPr>
          <p:cNvPr id="14" name="Google Shape;223;p33">
            <a:extLst>
              <a:ext uri="{FF2B5EF4-FFF2-40B4-BE49-F238E27FC236}">
                <a16:creationId xmlns:a16="http://schemas.microsoft.com/office/drawing/2014/main" id="{17FAB740-B8EF-9424-D742-CFC471269E18}"/>
              </a:ext>
            </a:extLst>
          </p:cNvPr>
          <p:cNvSpPr txBox="1">
            <a:spLocks/>
          </p:cNvSpPr>
          <p:nvPr/>
        </p:nvSpPr>
        <p:spPr>
          <a:xfrm>
            <a:off x="984875" y="970187"/>
            <a:ext cx="6993149" cy="5590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2200"/>
              <a:buFont typeface="Advent Pro"/>
              <a:buNone/>
              <a:defRPr sz="2400" b="0" i="0" u="none" strike="noStrike" cap="none">
                <a:solidFill>
                  <a:schemeClr val="dk1"/>
                </a:solidFill>
                <a:latin typeface="Advent Pro"/>
                <a:ea typeface="Advent Pro"/>
                <a:cs typeface="Advent Pro"/>
                <a:sym typeface="Advent Pro"/>
              </a:defRPr>
            </a:lvl1pPr>
            <a:lvl2pPr marL="914400" marR="0" lvl="1"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marL="228600" algn="l">
              <a:lnSpc>
                <a:spcPct val="120000"/>
              </a:lnSpc>
            </a:pPr>
            <a:r>
              <a:rPr lang="en-US" sz="1400" b="1" dirty="0">
                <a:latin typeface="Noto Serif" panose="02020502060505020204" pitchFamily="18" charset="0"/>
                <a:ea typeface="Noto Serif" panose="02020502060505020204" pitchFamily="18" charset="0"/>
                <a:cs typeface="Noto Serif" panose="02020502060505020204" pitchFamily="18" charset="0"/>
              </a:rPr>
              <a:t>2.1	Spectral Features</a:t>
            </a:r>
          </a:p>
        </p:txBody>
      </p:sp>
      <p:sp>
        <p:nvSpPr>
          <p:cNvPr id="5" name="Google Shape;224;p33">
            <a:extLst>
              <a:ext uri="{FF2B5EF4-FFF2-40B4-BE49-F238E27FC236}">
                <a16:creationId xmlns:a16="http://schemas.microsoft.com/office/drawing/2014/main" id="{A48EC65F-84A3-9F00-6757-B2725AB216B9}"/>
              </a:ext>
            </a:extLst>
          </p:cNvPr>
          <p:cNvSpPr txBox="1">
            <a:spLocks/>
          </p:cNvSpPr>
          <p:nvPr/>
        </p:nvSpPr>
        <p:spPr>
          <a:xfrm>
            <a:off x="984875" y="1453972"/>
            <a:ext cx="3501889" cy="2945407"/>
          </a:xfrm>
          <a:prstGeom prst="rect">
            <a:avLst/>
          </a:prstGeom>
          <a:noFill/>
          <a:ln>
            <a:noFill/>
          </a:ln>
        </p:spPr>
        <p:txBody>
          <a:bodyPr spcFirstLastPara="1" wrap="square" lIns="91425" tIns="91425" rIns="91425" bIns="91425" anchor="t" anchorCtr="0">
            <a:noAutofit/>
          </a:bodyPr>
          <a:lstStyle/>
          <a:p>
            <a:pPr marL="285750" indent="-285750">
              <a:lnSpc>
                <a:spcPct val="120000"/>
              </a:lnSpc>
              <a:buClr>
                <a:srgbClr val="67595E"/>
              </a:buClr>
              <a:buSzPts val="1200"/>
              <a:buFont typeface="Nunito Light"/>
              <a:buChar char="●"/>
            </a:pP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Chromagrams</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biểu</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diễn</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của</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sự</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phân</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bố</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các</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âm</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thanh</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theo</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các</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pitch class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trong</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âm</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nhạc</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a:t>
            </a:r>
            <a:endPar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buClr>
                <a:srgbClr val="67595E"/>
              </a:buClr>
              <a:buSzPts val="1200"/>
              <a:buFont typeface="Nunito Light"/>
              <a:buChar char="●"/>
            </a:pP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Spectral </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C</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ontrast</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đo lường cường độ của âm thanh ở các băng tần số cận kề, cung cấp thông tin về sự độ chênh lệch giữa các băng tần số</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a:t>
            </a:r>
            <a:endPar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buClr>
                <a:srgbClr val="67595E"/>
              </a:buClr>
              <a:buSzPts val="1200"/>
              <a:buFont typeface="Nunito Light"/>
              <a:buChar char="●"/>
            </a:pP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Tonnetz </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Coefficients: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tập</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hợp</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các</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giá</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trị</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số</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đại</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diện</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cho</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các</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quan</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hệ</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tần</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số</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âm</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thanh</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trong</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âm</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nhạc</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a:t>
            </a:r>
          </a:p>
          <a:p>
            <a:pPr marL="274320" algn="just" rtl="0">
              <a:lnSpc>
                <a:spcPct val="120000"/>
              </a:lnSpc>
              <a:buClrTx/>
              <a:buSzPct val="80000"/>
              <a:buFontTx/>
            </a:pPr>
            <a:r>
              <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sym typeface="Wingdings 3" panose="05040102010807070707" pitchFamily="18" charset="2"/>
              </a:rPr>
              <a:t></a:t>
            </a:r>
            <a:r>
              <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 </a:t>
            </a:r>
            <a:r>
              <a:rPr lang="en-US"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   </a:t>
            </a:r>
            <a:r>
              <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Kết hợp </a:t>
            </a:r>
            <a:r>
              <a:rPr lang="en-US" sz="1200" dirty="0" err="1">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cả</a:t>
            </a:r>
            <a:r>
              <a:rPr lang="en-US"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 </a:t>
            </a:r>
            <a:r>
              <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5 để trích xuất được nhiều đặc trưng spectral đa dạng hơn cho </a:t>
            </a:r>
            <a:r>
              <a:rPr lang="en-US" sz="1200" dirty="0" err="1">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mỗi</a:t>
            </a:r>
            <a:r>
              <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 sample</a:t>
            </a:r>
            <a:r>
              <a:rPr lang="en-US"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a:t>
            </a:r>
            <a:endPar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endParaRPr>
          </a:p>
        </p:txBody>
      </p:sp>
      <p:pic>
        <p:nvPicPr>
          <p:cNvPr id="7" name="Picture 2" descr="Visualization of musical features from audio rock.00001.au. a Shows the...  | Download Scientific Diagram">
            <a:extLst>
              <a:ext uri="{FF2B5EF4-FFF2-40B4-BE49-F238E27FC236}">
                <a16:creationId xmlns:a16="http://schemas.microsoft.com/office/drawing/2014/main" id="{48537ECD-6E4B-9FBD-876A-99C89E5C23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1362182"/>
            <a:ext cx="4000517" cy="2419136"/>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224;p33">
            <a:extLst>
              <a:ext uri="{FF2B5EF4-FFF2-40B4-BE49-F238E27FC236}">
                <a16:creationId xmlns:a16="http://schemas.microsoft.com/office/drawing/2014/main" id="{15D81673-D28B-6D2A-B8E5-0B92849ECE0A}"/>
              </a:ext>
            </a:extLst>
          </p:cNvPr>
          <p:cNvSpPr txBox="1">
            <a:spLocks/>
          </p:cNvSpPr>
          <p:nvPr/>
        </p:nvSpPr>
        <p:spPr>
          <a:xfrm>
            <a:off x="4571999" y="3801609"/>
            <a:ext cx="4000517" cy="55904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2600"/>
              <a:buFont typeface="Albert Sans"/>
              <a:buNone/>
              <a:defRPr sz="1200" b="0" i="0" u="none" strike="noStrike" cap="none">
                <a:solidFill>
                  <a:schemeClr val="dk1"/>
                </a:solidFill>
                <a:latin typeface="Albert Sans"/>
                <a:ea typeface="Albert Sans"/>
                <a:cs typeface="Albert Sans"/>
                <a:sym typeface="Albert Sans"/>
              </a:defRPr>
            </a:lvl1pPr>
            <a:lvl2pPr marL="914400" marR="0" lvl="1"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a:lnSpc>
                <a:spcPct val="120000"/>
              </a:lnSpc>
              <a:buSzPct val="80000"/>
            </a:pPr>
            <a:r>
              <a:rPr lang="en-US" i="1" dirty="0">
                <a:latin typeface="Noto Serif" panose="02020502060505020204" pitchFamily="18" charset="0"/>
                <a:ea typeface="Noto Serif" panose="02020502060505020204" pitchFamily="18" charset="0"/>
                <a:cs typeface="Noto Serif" panose="02020502060505020204" pitchFamily="18" charset="0"/>
              </a:rPr>
              <a:t>(A) Mel Spectrogram (B) MFCC (C) </a:t>
            </a:r>
            <a:r>
              <a:rPr lang="en-US" i="1" dirty="0" err="1">
                <a:latin typeface="Noto Serif" panose="02020502060505020204" pitchFamily="18" charset="0"/>
                <a:ea typeface="Noto Serif" panose="02020502060505020204" pitchFamily="18" charset="0"/>
                <a:cs typeface="Noto Serif" panose="02020502060505020204" pitchFamily="18" charset="0"/>
              </a:rPr>
              <a:t>Chromagram</a:t>
            </a:r>
            <a:r>
              <a:rPr lang="en-US" i="1" dirty="0">
                <a:latin typeface="Noto Serif" panose="02020502060505020204" pitchFamily="18" charset="0"/>
                <a:ea typeface="Noto Serif" panose="02020502060505020204" pitchFamily="18" charset="0"/>
                <a:cs typeface="Noto Serif" panose="02020502060505020204" pitchFamily="18" charset="0"/>
              </a:rPr>
              <a:t> </a:t>
            </a:r>
          </a:p>
          <a:p>
            <a:pPr>
              <a:lnSpc>
                <a:spcPct val="120000"/>
              </a:lnSpc>
              <a:buSzPct val="80000"/>
            </a:pPr>
            <a:r>
              <a:rPr lang="en-US" i="1" dirty="0">
                <a:latin typeface="Noto Serif" panose="02020502060505020204" pitchFamily="18" charset="0"/>
                <a:ea typeface="Noto Serif" panose="02020502060505020204" pitchFamily="18" charset="0"/>
                <a:cs typeface="Noto Serif" panose="02020502060505020204" pitchFamily="18" charset="0"/>
              </a:rPr>
              <a:t>(D) Spectral Contrast (E) </a:t>
            </a:r>
            <a:r>
              <a:rPr lang="en-US" i="1" dirty="0" err="1">
                <a:latin typeface="Noto Serif" panose="02020502060505020204" pitchFamily="18" charset="0"/>
                <a:ea typeface="Noto Serif" panose="02020502060505020204" pitchFamily="18" charset="0"/>
                <a:cs typeface="Noto Serif" panose="02020502060505020204" pitchFamily="18" charset="0"/>
              </a:rPr>
              <a:t>Tonnetz</a:t>
            </a:r>
            <a:r>
              <a:rPr lang="en-US" i="1" dirty="0">
                <a:latin typeface="Noto Serif" panose="02020502060505020204" pitchFamily="18" charset="0"/>
                <a:ea typeface="Noto Serif" panose="02020502060505020204" pitchFamily="18" charset="0"/>
                <a:cs typeface="Noto Serif" panose="02020502060505020204" pitchFamily="18" charset="0"/>
              </a:rPr>
              <a:t> Centroid</a:t>
            </a:r>
            <a:endParaRPr lang="vi-VN" i="1" dirty="0">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3547693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25</a:t>
            </a:fld>
            <a:endParaRPr lang="en-US" dirty="0"/>
          </a:p>
        </p:txBody>
      </p:sp>
      <p:grpSp>
        <p:nvGrpSpPr>
          <p:cNvPr id="3" name="Group 2">
            <a:extLst>
              <a:ext uri="{FF2B5EF4-FFF2-40B4-BE49-F238E27FC236}">
                <a16:creationId xmlns:a16="http://schemas.microsoft.com/office/drawing/2014/main" id="{E743BA28-3808-BC68-FEE4-C139C688D981}"/>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AEF64706-5C9F-B2F2-5345-CF94EE657F8C}"/>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Các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nhóm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đặc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trưng</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6D88E351-B434-127E-A21F-44E758C0727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a:t>
              </a:r>
              <a:r>
                <a:rPr lang="en-US" sz="2200" b="1" dirty="0">
                  <a:solidFill>
                    <a:srgbClr val="634F40"/>
                  </a:solidFill>
                  <a:latin typeface="Noto Serif" panose="02020502060505020204" pitchFamily="18" charset="0"/>
                  <a:ea typeface="Noto Serif" panose="02020502060505020204" pitchFamily="18" charset="0"/>
                  <a:cs typeface="Noto Serif" panose="02020502060505020204" pitchFamily="18" charset="0"/>
                </a:rPr>
                <a:t>2</a:t>
              </a:r>
              <a:endParaRPr lang="en-US" sz="2200" dirty="0"/>
            </a:p>
          </p:txBody>
        </p:sp>
      </p:grpSp>
      <p:sp>
        <p:nvSpPr>
          <p:cNvPr id="14" name="Google Shape;223;p33">
            <a:extLst>
              <a:ext uri="{FF2B5EF4-FFF2-40B4-BE49-F238E27FC236}">
                <a16:creationId xmlns:a16="http://schemas.microsoft.com/office/drawing/2014/main" id="{17FAB740-B8EF-9424-D742-CFC471269E18}"/>
              </a:ext>
            </a:extLst>
          </p:cNvPr>
          <p:cNvSpPr txBox="1">
            <a:spLocks/>
          </p:cNvSpPr>
          <p:nvPr/>
        </p:nvSpPr>
        <p:spPr>
          <a:xfrm>
            <a:off x="984875" y="970187"/>
            <a:ext cx="6993149" cy="55904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chemeClr val="dk1"/>
              </a:buClr>
              <a:buSzPts val="2200"/>
              <a:buFont typeface="Advent Pro"/>
              <a:buNone/>
              <a:defRPr sz="2400" b="0" i="0" u="none" strike="noStrike" cap="none">
                <a:solidFill>
                  <a:schemeClr val="dk1"/>
                </a:solidFill>
                <a:latin typeface="Advent Pro"/>
                <a:ea typeface="Advent Pro"/>
                <a:cs typeface="Advent Pro"/>
                <a:sym typeface="Advent Pro"/>
              </a:defRPr>
            </a:lvl1pPr>
            <a:lvl2pPr marL="914400" marR="0" lvl="1"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2pPr>
            <a:lvl3pPr marL="1371600" marR="0" lvl="2"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3pPr>
            <a:lvl4pPr marL="1828800" marR="0" lvl="3"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4pPr>
            <a:lvl5pPr marL="2286000" marR="0" lvl="4"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5pPr>
            <a:lvl6pPr marL="2743200" marR="0" lvl="5"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6pPr>
            <a:lvl7pPr marL="3200400" marR="0" lvl="6"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7pPr>
            <a:lvl8pPr marL="3657600" marR="0" lvl="7"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8pPr>
            <a:lvl9pPr marL="4114800" marR="0" lvl="8" indent="-317500" algn="ctr" rtl="0">
              <a:lnSpc>
                <a:spcPct val="100000"/>
              </a:lnSpc>
              <a:spcBef>
                <a:spcPts val="0"/>
              </a:spcBef>
              <a:spcAft>
                <a:spcPts val="0"/>
              </a:spcAft>
              <a:buClr>
                <a:schemeClr val="dk1"/>
              </a:buClr>
              <a:buSzPts val="1400"/>
              <a:buFont typeface="Albert Sans"/>
              <a:buNone/>
              <a:defRPr sz="1400" b="0" i="0" u="none" strike="noStrike" cap="none">
                <a:solidFill>
                  <a:schemeClr val="dk1"/>
                </a:solidFill>
                <a:latin typeface="Albert Sans"/>
                <a:ea typeface="Albert Sans"/>
                <a:cs typeface="Albert Sans"/>
                <a:sym typeface="Albert Sans"/>
              </a:defRPr>
            </a:lvl9pPr>
          </a:lstStyle>
          <a:p>
            <a:pPr marL="228600" algn="l">
              <a:lnSpc>
                <a:spcPct val="120000"/>
              </a:lnSpc>
            </a:pPr>
            <a:r>
              <a:rPr lang="en-US" sz="1400" b="1" dirty="0">
                <a:latin typeface="Noto Serif" panose="02020502060505020204" pitchFamily="18" charset="0"/>
                <a:ea typeface="Noto Serif" panose="02020502060505020204" pitchFamily="18" charset="0"/>
                <a:cs typeface="Noto Serif" panose="02020502060505020204" pitchFamily="18" charset="0"/>
              </a:rPr>
              <a:t>2.2	Prosodic Features</a:t>
            </a:r>
          </a:p>
        </p:txBody>
      </p:sp>
      <p:sp>
        <p:nvSpPr>
          <p:cNvPr id="9" name="Google Shape;224;p33">
            <a:extLst>
              <a:ext uri="{FF2B5EF4-FFF2-40B4-BE49-F238E27FC236}">
                <a16:creationId xmlns:a16="http://schemas.microsoft.com/office/drawing/2014/main" id="{C9E2B8EE-22CC-351B-D183-08D09C4BBB18}"/>
              </a:ext>
            </a:extLst>
          </p:cNvPr>
          <p:cNvSpPr txBox="1">
            <a:spLocks/>
          </p:cNvSpPr>
          <p:nvPr/>
        </p:nvSpPr>
        <p:spPr>
          <a:xfrm>
            <a:off x="915796" y="1420339"/>
            <a:ext cx="4264344" cy="3303397"/>
          </a:xfrm>
          <a:prstGeom prst="rect">
            <a:avLst/>
          </a:prstGeom>
          <a:noFill/>
          <a:ln>
            <a:noFill/>
          </a:ln>
        </p:spPr>
        <p:txBody>
          <a:bodyPr spcFirstLastPara="1" wrap="square" lIns="91425" tIns="91425" rIns="91425" bIns="91425" anchor="t" anchorCtr="0">
            <a:noAutofit/>
          </a:bodyPr>
          <a:lstStyle/>
          <a:p>
            <a:pPr marL="285750" indent="-285750">
              <a:lnSpc>
                <a:spcPct val="120000"/>
              </a:lnSpc>
              <a:buClr>
                <a:srgbClr val="67595E"/>
              </a:buClr>
              <a:buSzPts val="1200"/>
              <a:buFont typeface="Nunito Light"/>
              <a:buChar char="●"/>
            </a:pP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Pitch</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tần số cơ bản của giọng nói</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thường liên quan đến giọng điệu hoặc cảm xúc trong tiếng nói</a:t>
            </a:r>
          </a:p>
          <a:p>
            <a:pPr marL="285750" indent="-285750">
              <a:lnSpc>
                <a:spcPct val="120000"/>
              </a:lnSpc>
              <a:buClr>
                <a:srgbClr val="67595E"/>
              </a:buClr>
              <a:buSzPts val="1200"/>
              <a:buFont typeface="Nunito Light"/>
              <a:buChar char="●"/>
            </a:pP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Duration</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đ</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ộ kéo dài của một từ hoặc âm tiết</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trong tiếng nói tự nhiên, </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duration </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có thể truyền đạt sự nhấn mạnh hoặc tâm trạng của người nói.</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Ví</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dụ</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đ</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ộ </a:t>
            </a:r>
            <a:r>
              <a:rPr lang="en-US" sz="1200" dirty="0" err="1">
                <a:solidFill>
                  <a:schemeClr val="dk1"/>
                </a:solidFill>
                <a:latin typeface="Noto Serif" panose="02020502060505020204" pitchFamily="18" charset="0"/>
                <a:ea typeface="Noto Serif" panose="02020502060505020204" pitchFamily="18" charset="0"/>
                <a:cs typeface="Noto Serif" panose="02020502060505020204" pitchFamily="18" charset="0"/>
              </a:rPr>
              <a:t>kéo</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dài lớn thường liên quan đến sự tức giận, trong khi độ dài ngắn có thể diễn đạt sự hứng khởi hoặc lo sợ</a:t>
            </a:r>
          </a:p>
          <a:p>
            <a:pPr marL="285750" indent="-285750">
              <a:lnSpc>
                <a:spcPct val="120000"/>
              </a:lnSpc>
              <a:buClr>
                <a:srgbClr val="67595E"/>
              </a:buClr>
              <a:buSzPts val="1200"/>
              <a:buFont typeface="Nunito Light"/>
              <a:buChar char="●"/>
            </a:pP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Energy</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m</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ức năng lượng (“độ mạnh”) của tín hiệu giọng nói</a:t>
            </a:r>
            <a:r>
              <a:rPr lang="en-US"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 n</a:t>
            </a:r>
            <a:r>
              <a:rPr lang="vi-VN" sz="1200" dirty="0">
                <a:solidFill>
                  <a:schemeClr val="dk1"/>
                </a:solidFill>
                <a:latin typeface="Noto Serif" panose="02020502060505020204" pitchFamily="18" charset="0"/>
                <a:ea typeface="Noto Serif" panose="02020502060505020204" pitchFamily="18" charset="0"/>
                <a:cs typeface="Noto Serif" panose="02020502060505020204" pitchFamily="18" charset="0"/>
              </a:rPr>
              <a:t>ăng lượng cao thường diễn đạt sự tức giận hay hứng khởi, trong khi năng lượng thấp có thể diễn đạt sự buồn bã.</a:t>
            </a:r>
          </a:p>
          <a:p>
            <a:pPr marL="274320" algn="just" rtl="0">
              <a:lnSpc>
                <a:spcPct val="120000"/>
              </a:lnSpc>
              <a:buClrTx/>
              <a:buSzPct val="80000"/>
              <a:buFontTx/>
            </a:pPr>
            <a:r>
              <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sym typeface="Wingdings 3" panose="05040102010807070707" pitchFamily="18" charset="2"/>
              </a:rPr>
              <a:t> </a:t>
            </a:r>
            <a:r>
              <a:rPr lang="en-US"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sym typeface="Wingdings 3" panose="05040102010807070707" pitchFamily="18" charset="2"/>
              </a:rPr>
              <a:t>   </a:t>
            </a:r>
            <a:r>
              <a:rPr lang="vi-VN" sz="12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Những đặc trưng này cung cấp thông tin quan trọng về ngữ điệu về cách tiếng nói được diễn đạt</a:t>
            </a:r>
          </a:p>
        </p:txBody>
      </p:sp>
      <p:pic>
        <p:nvPicPr>
          <p:cNvPr id="10" name="Picture 2" descr="Only for speech prosody. Emotion families of positive emotions... |  Download Scientific Diagram">
            <a:extLst>
              <a:ext uri="{FF2B5EF4-FFF2-40B4-BE49-F238E27FC236}">
                <a16:creationId xmlns:a16="http://schemas.microsoft.com/office/drawing/2014/main" id="{6EFCA43C-377A-12EF-AB10-5D64E79C415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2536" y="1420339"/>
            <a:ext cx="2975668" cy="29895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351231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3" name="Google Shape;553;p30"/>
          <p:cNvSpPr txBox="1">
            <a:spLocks noGrp="1"/>
          </p:cNvSpPr>
          <p:nvPr>
            <p:ph type="subTitle" idx="1"/>
          </p:nvPr>
        </p:nvSpPr>
        <p:spPr>
          <a:xfrm>
            <a:off x="1069259" y="1154865"/>
            <a:ext cx="7145593" cy="457200"/>
          </a:xfrm>
          <a:prstGeom prst="rect">
            <a:avLst/>
          </a:prstGeom>
        </p:spPr>
        <p:txBody>
          <a:bodyPr spcFirstLastPara="1" wrap="square" lIns="91425" tIns="91425" rIns="91425" bIns="91425" anchor="t" anchorCtr="0">
            <a:noAutofit/>
          </a:bodyPr>
          <a:lstStyle/>
          <a:p>
            <a:pPr marL="285750" indent="-285750">
              <a:lnSpc>
                <a:spcPct val="120000"/>
              </a:lnSpc>
            </a:pPr>
            <a:r>
              <a:rPr lang="en-US" sz="1400" dirty="0" err="1">
                <a:latin typeface="Noto Serif" panose="02020502060505020204" pitchFamily="18" charset="0"/>
                <a:ea typeface="Noto Serif" panose="02020502060505020204" pitchFamily="18" charset="0"/>
                <a:cs typeface="Noto Serif" panose="02020502060505020204" pitchFamily="18" charset="0"/>
              </a:rPr>
              <a:t>Với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mỗi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mô</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hình</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tiến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hành</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thử</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nghiệm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trên</a:t>
            </a:r>
            <a:r>
              <a:rPr lang="en-US" sz="1400" dirty="0">
                <a:latin typeface="Noto Serif" panose="02020502060505020204" pitchFamily="18" charset="0"/>
                <a:ea typeface="Noto Serif" panose="02020502060505020204" pitchFamily="18" charset="0"/>
                <a:cs typeface="Noto Serif" panose="02020502060505020204" pitchFamily="18" charset="0"/>
              </a:rPr>
              <a:t> 4 </a:t>
            </a:r>
            <a:r>
              <a:rPr lang="en-US" sz="1400" dirty="0" err="1">
                <a:latin typeface="Noto Serif" panose="02020502060505020204" pitchFamily="18" charset="0"/>
                <a:ea typeface="Noto Serif" panose="02020502060505020204" pitchFamily="18" charset="0"/>
                <a:cs typeface="Noto Serif" panose="02020502060505020204" pitchFamily="18" charset="0"/>
              </a:rPr>
              <a:t>tập</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đặc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trưng</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nSpc>
                <a:spcPct val="120000"/>
              </a:lnSpc>
            </a:pP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0" lvl="0" indent="0" algn="l" rtl="0">
              <a:lnSpc>
                <a:spcPct val="120000"/>
              </a:lnSpc>
              <a:spcBef>
                <a:spcPts val="0"/>
              </a:spcBef>
              <a:spcAft>
                <a:spcPts val="0"/>
              </a:spcAft>
              <a:buNone/>
            </a:pPr>
            <a:endParaRPr lang="en-US" sz="1400" dirty="0">
              <a:latin typeface="Noto Serif" panose="02020502060505020204" pitchFamily="18" charset="0"/>
              <a:ea typeface="Noto Serif" panose="02020502060505020204" pitchFamily="18" charset="0"/>
              <a:cs typeface="Noto Serif" panose="02020502060505020204" pitchFamily="18" charset="0"/>
            </a:endParaRPr>
          </a:p>
        </p:txBody>
      </p:sp>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26</a:t>
            </a:fld>
            <a:endParaRPr lang="en-US" dirty="0"/>
          </a:p>
        </p:txBody>
      </p:sp>
      <p:graphicFrame>
        <p:nvGraphicFramePr>
          <p:cNvPr id="5" name="Google Shape;215;p25">
            <a:extLst>
              <a:ext uri="{FF2B5EF4-FFF2-40B4-BE49-F238E27FC236}">
                <a16:creationId xmlns:a16="http://schemas.microsoft.com/office/drawing/2014/main" id="{CC3ED3EB-25E9-8807-425E-C6DDEEE05268}"/>
              </a:ext>
            </a:extLst>
          </p:cNvPr>
          <p:cNvGraphicFramePr/>
          <p:nvPr/>
        </p:nvGraphicFramePr>
        <p:xfrm>
          <a:off x="618677" y="1889967"/>
          <a:ext cx="7906646" cy="1996380"/>
        </p:xfrm>
        <a:graphic>
          <a:graphicData uri="http://schemas.openxmlformats.org/drawingml/2006/table">
            <a:tbl>
              <a:tblPr>
                <a:noFill/>
              </a:tblPr>
              <a:tblGrid>
                <a:gridCol w="466596">
                  <a:extLst>
                    <a:ext uri="{9D8B030D-6E8A-4147-A177-3AD203B41FA5}">
                      <a16:colId xmlns:a16="http://schemas.microsoft.com/office/drawing/2014/main" val="20000"/>
                    </a:ext>
                  </a:extLst>
                </a:gridCol>
                <a:gridCol w="643030">
                  <a:extLst>
                    <a:ext uri="{9D8B030D-6E8A-4147-A177-3AD203B41FA5}">
                      <a16:colId xmlns:a16="http://schemas.microsoft.com/office/drawing/2014/main" val="20001"/>
                    </a:ext>
                  </a:extLst>
                </a:gridCol>
                <a:gridCol w="1215267">
                  <a:extLst>
                    <a:ext uri="{9D8B030D-6E8A-4147-A177-3AD203B41FA5}">
                      <a16:colId xmlns:a16="http://schemas.microsoft.com/office/drawing/2014/main" val="20002"/>
                    </a:ext>
                  </a:extLst>
                </a:gridCol>
                <a:gridCol w="772815">
                  <a:extLst>
                    <a:ext uri="{9D8B030D-6E8A-4147-A177-3AD203B41FA5}">
                      <a16:colId xmlns:a16="http://schemas.microsoft.com/office/drawing/2014/main" val="20003"/>
                    </a:ext>
                  </a:extLst>
                </a:gridCol>
                <a:gridCol w="1002435">
                  <a:extLst>
                    <a:ext uri="{9D8B030D-6E8A-4147-A177-3AD203B41FA5}">
                      <a16:colId xmlns:a16="http://schemas.microsoft.com/office/drawing/2014/main" val="2386254599"/>
                    </a:ext>
                  </a:extLst>
                </a:gridCol>
                <a:gridCol w="1121333">
                  <a:extLst>
                    <a:ext uri="{9D8B030D-6E8A-4147-A177-3AD203B41FA5}">
                      <a16:colId xmlns:a16="http://schemas.microsoft.com/office/drawing/2014/main" val="167380787"/>
                    </a:ext>
                  </a:extLst>
                </a:gridCol>
                <a:gridCol w="595835">
                  <a:extLst>
                    <a:ext uri="{9D8B030D-6E8A-4147-A177-3AD203B41FA5}">
                      <a16:colId xmlns:a16="http://schemas.microsoft.com/office/drawing/2014/main" val="3995129889"/>
                    </a:ext>
                  </a:extLst>
                </a:gridCol>
                <a:gridCol w="703021">
                  <a:extLst>
                    <a:ext uri="{9D8B030D-6E8A-4147-A177-3AD203B41FA5}">
                      <a16:colId xmlns:a16="http://schemas.microsoft.com/office/drawing/2014/main" val="3720565032"/>
                    </a:ext>
                  </a:extLst>
                </a:gridCol>
                <a:gridCol w="684212">
                  <a:extLst>
                    <a:ext uri="{9D8B030D-6E8A-4147-A177-3AD203B41FA5}">
                      <a16:colId xmlns:a16="http://schemas.microsoft.com/office/drawing/2014/main" val="3245769007"/>
                    </a:ext>
                  </a:extLst>
                </a:gridCol>
                <a:gridCol w="702102">
                  <a:extLst>
                    <a:ext uri="{9D8B030D-6E8A-4147-A177-3AD203B41FA5}">
                      <a16:colId xmlns:a16="http://schemas.microsoft.com/office/drawing/2014/main" val="1207704545"/>
                    </a:ext>
                  </a:extLst>
                </a:gridCol>
              </a:tblGrid>
              <a:tr h="286149">
                <a:tc rowSpan="2">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Set</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9525" cap="flat" cmpd="sng">
                      <a:solidFill>
                        <a:srgbClr val="000000">
                          <a:alpha val="0"/>
                        </a:srgbClr>
                      </a:solidFill>
                      <a:prstDash val="solid"/>
                      <a:round/>
                      <a:headEnd type="none" w="sm" len="sm"/>
                      <a:tailEnd type="none" w="sm" len="sm"/>
                    </a:lnB>
                    <a:noFill/>
                  </a:tcPr>
                </a:tc>
                <a:tc gridSpan="5">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Spectral Features</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hMerge="1">
                  <a:txBody>
                    <a:bodyPr/>
                    <a:lstStyle/>
                    <a:p>
                      <a:pPr marL="0" lvl="0" indent="0" algn="ctr" rtl="0">
                        <a:spcBef>
                          <a:spcPts val="0"/>
                        </a:spcBef>
                        <a:spcAft>
                          <a:spcPts val="0"/>
                        </a:spcAft>
                        <a:buNone/>
                      </a:pPr>
                      <a:endParaRPr sz="1100" b="1" dirty="0">
                        <a:solidFill>
                          <a:schemeClr val="accent2"/>
                        </a:solidFill>
                        <a:latin typeface="Roboto Slab" pitchFamily="2" charset="0"/>
                        <a:ea typeface="Roboto Slab" pitchFamily="2" charset="0"/>
                        <a:cs typeface="Roboto Slab" pitchFamily="2"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chemeClr val="accent1"/>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hMerge="1">
                  <a:txBody>
                    <a:bodyPr/>
                    <a:lstStyle/>
                    <a:p>
                      <a:pPr marL="0" lvl="0" indent="0" algn="ctr" rtl="0">
                        <a:spcBef>
                          <a:spcPts val="0"/>
                        </a:spcBef>
                        <a:spcAft>
                          <a:spcPts val="0"/>
                        </a:spcAft>
                        <a:buNone/>
                      </a:pPr>
                      <a:endParaRPr sz="1100" b="1" dirty="0">
                        <a:solidFill>
                          <a:schemeClr val="accent2"/>
                        </a:solidFill>
                        <a:latin typeface="Roboto Slab" pitchFamily="2" charset="0"/>
                        <a:ea typeface="Roboto Slab" pitchFamily="2" charset="0"/>
                        <a:cs typeface="Roboto Slab" pitchFamily="2"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chemeClr val="accent1"/>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hMerge="1">
                  <a:txBody>
                    <a:bodyPr/>
                    <a:lstStyle/>
                    <a:p>
                      <a:pPr marL="0" lvl="0" indent="0" algn="ctr" rtl="0">
                        <a:spcBef>
                          <a:spcPts val="0"/>
                        </a:spcBef>
                        <a:spcAft>
                          <a:spcPts val="0"/>
                        </a:spcAft>
                        <a:buNone/>
                      </a:pPr>
                      <a:endParaRPr sz="1100" b="1" dirty="0">
                        <a:solidFill>
                          <a:schemeClr val="accent2"/>
                        </a:solidFill>
                        <a:latin typeface="Roboto Slab" pitchFamily="2" charset="0"/>
                        <a:ea typeface="Roboto Slab" pitchFamily="2" charset="0"/>
                        <a:cs typeface="Roboto Slab" pitchFamily="2"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chemeClr val="accent1"/>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hMerge="1">
                  <a:txBody>
                    <a:bodyPr/>
                    <a:lstStyle/>
                    <a:p>
                      <a:pPr marL="0" lvl="0" indent="0" algn="ctr" rtl="0">
                        <a:spcBef>
                          <a:spcPts val="0"/>
                        </a:spcBef>
                        <a:spcAft>
                          <a:spcPts val="0"/>
                        </a:spcAft>
                        <a:buNone/>
                      </a:pPr>
                      <a:endParaRPr sz="1100" b="1" dirty="0">
                        <a:solidFill>
                          <a:schemeClr val="accent2"/>
                        </a:solidFill>
                        <a:latin typeface="Roboto Slab" pitchFamily="2" charset="0"/>
                        <a:ea typeface="Roboto Slab" pitchFamily="2" charset="0"/>
                        <a:cs typeface="Roboto Slab" pitchFamily="2"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chemeClr val="accent1"/>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gridSpan="3">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Prosodic Features</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solidFill>
                        <a:srgbClr val="634F40"/>
                      </a:solidFill>
                      <a:prstDash val="solid"/>
                      <a:round/>
                      <a:headEnd type="none" w="med" len="med"/>
                      <a:tailEnd type="none" w="med" len="med"/>
                    </a:lnB>
                    <a:noFill/>
                  </a:tcPr>
                </a:tc>
                <a:tc hMerge="1">
                  <a:txBody>
                    <a:bodyPr/>
                    <a:lstStyle/>
                    <a:p>
                      <a:pPr marL="0" lvl="0" indent="0" algn="ctr" rtl="0">
                        <a:spcBef>
                          <a:spcPts val="0"/>
                        </a:spcBef>
                        <a:spcAft>
                          <a:spcPts val="0"/>
                        </a:spcAft>
                        <a:buNone/>
                      </a:pPr>
                      <a:endParaRPr sz="1100" b="1" dirty="0">
                        <a:solidFill>
                          <a:schemeClr val="accent2"/>
                        </a:solidFill>
                        <a:latin typeface="Roboto Slab" pitchFamily="2" charset="0"/>
                        <a:ea typeface="Roboto Slab" pitchFamily="2" charset="0"/>
                        <a:cs typeface="Roboto Slab" pitchFamily="2"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chemeClr val="accent1"/>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hMerge="1">
                  <a:txBody>
                    <a:bodyPr/>
                    <a:lstStyle/>
                    <a:p>
                      <a:pPr marL="0" lvl="0" indent="0" algn="ctr" rtl="0">
                        <a:spcBef>
                          <a:spcPts val="0"/>
                        </a:spcBef>
                        <a:spcAft>
                          <a:spcPts val="0"/>
                        </a:spcAft>
                        <a:buNone/>
                      </a:pPr>
                      <a:endParaRPr sz="1100" b="1" dirty="0">
                        <a:solidFill>
                          <a:schemeClr val="accent2"/>
                        </a:solidFill>
                        <a:latin typeface="Roboto Slab" pitchFamily="2" charset="0"/>
                        <a:ea typeface="Roboto Slab" pitchFamily="2" charset="0"/>
                        <a:cs typeface="Roboto Slab" pitchFamily="2" charset="0"/>
                        <a:sym typeface="Roboto Slab"/>
                      </a:endParaRPr>
                    </a:p>
                  </a:txBody>
                  <a:tcPr marL="91425" marR="91425" marT="68575" marB="68575"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chemeClr val="accent1"/>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tcPr>
                </a:tc>
                <a:tc rowSpan="2">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Total </a:t>
                      </a:r>
                      <a:r>
                        <a:rPr lang="en-US" sz="1100" b="1" dirty="0" err="1">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Featu</a:t>
                      </a: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-res</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noFill/>
                  </a:tcPr>
                </a:tc>
                <a:extLst>
                  <a:ext uri="{0D108BD9-81ED-4DB2-BD59-A6C34878D82A}">
                    <a16:rowId xmlns:a16="http://schemas.microsoft.com/office/drawing/2014/main" val="3904068510"/>
                  </a:ext>
                </a:extLst>
              </a:tr>
              <a:tr h="425511">
                <a:tc vMerge="1">
                  <a:txBody>
                    <a:bodyPr/>
                    <a:lstStyle/>
                    <a:p>
                      <a:pPr marL="0" lvl="0" indent="0" algn="ctr" rtl="0">
                        <a:spcBef>
                          <a:spcPts val="0"/>
                        </a:spcBef>
                        <a:spcAft>
                          <a:spcPts val="0"/>
                        </a:spcAft>
                        <a:buNone/>
                      </a:pPr>
                      <a:endParaRPr sz="1100" b="1" dirty="0">
                        <a:solidFill>
                          <a:schemeClr val="accent2"/>
                        </a:solidFill>
                        <a:latin typeface="Roboto Slab" pitchFamily="2" charset="0"/>
                        <a:ea typeface="Roboto Slab" pitchFamily="2" charset="0"/>
                        <a:cs typeface="Roboto Slab" pitchFamily="2"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3175" cap="flat" cmpd="sng" algn="ctr">
                      <a:solidFill>
                        <a:srgbClr val="263238"/>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MFCC</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Mel-spectrogram</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err="1">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Chrom-agrams</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Spectral Contrast</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err="1">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Tonnetz</a:t>
                      </a: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 Coefficients</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Pitch</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err="1">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Durat</a:t>
                      </a: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-ion</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Energy</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9525" cap="flat" cmpd="sng">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9525" cap="flat" cmpd="sng" algn="ctr">
                      <a:solidFill>
                        <a:srgbClr val="000000">
                          <a:alpha val="0"/>
                        </a:srgbClr>
                      </a:solidFill>
                      <a:prstDash val="solid"/>
                      <a:round/>
                      <a:headEnd type="none" w="sm" len="sm"/>
                      <a:tailEnd type="none" w="sm" len="sm"/>
                    </a:lnB>
                    <a:noFill/>
                  </a:tcPr>
                </a:tc>
                <a:tc vMerge="1">
                  <a:txBody>
                    <a:bodyPr/>
                    <a:lstStyle/>
                    <a:p>
                      <a:pPr marL="0" lvl="0" indent="0" algn="ctr" rtl="0">
                        <a:spcBef>
                          <a:spcPts val="0"/>
                        </a:spcBef>
                        <a:spcAft>
                          <a:spcPts val="0"/>
                        </a:spcAft>
                        <a:buNone/>
                      </a:pPr>
                      <a:r>
                        <a:rPr lang="en-US" sz="1100" b="1" dirty="0">
                          <a:solidFill>
                            <a:schemeClr val="accent2"/>
                          </a:solidFill>
                          <a:latin typeface="Roboto Slab" pitchFamily="2" charset="0"/>
                          <a:ea typeface="Roboto Slab" pitchFamily="2" charset="0"/>
                          <a:cs typeface="Roboto Slab" pitchFamily="2" charset="0"/>
                          <a:sym typeface="Roboto Slab"/>
                        </a:rPr>
                        <a:t>Total features</a:t>
                      </a:r>
                      <a:endParaRPr sz="1100" b="1" dirty="0">
                        <a:solidFill>
                          <a:schemeClr val="accent2"/>
                        </a:solidFill>
                        <a:latin typeface="Roboto Slab" pitchFamily="2" charset="0"/>
                        <a:ea typeface="Roboto Slab" pitchFamily="2" charset="0"/>
                        <a:cs typeface="Roboto Slab" pitchFamily="2" charset="0"/>
                        <a:sym typeface="Roboto Slab"/>
                      </a:endParaRPr>
                    </a:p>
                  </a:txBody>
                  <a:tcPr marL="91425" marR="91425" marT="68575" marB="68575" anchor="ctr">
                    <a:lnL w="3175" cap="flat" cmpd="sng" algn="ctr">
                      <a:solidFill>
                        <a:srgbClr val="263238"/>
                      </a:solidFill>
                      <a:prstDash val="solid"/>
                      <a:round/>
                      <a:headEnd type="none" w="med" len="med"/>
                      <a:tailEnd type="none" w="med" len="med"/>
                    </a:lnL>
                    <a:lnR w="9525" cap="flat" cmpd="sng">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extLst>
                  <a:ext uri="{0D108BD9-81ED-4DB2-BD59-A6C34878D82A}">
                    <a16:rowId xmlns:a16="http://schemas.microsoft.com/office/drawing/2014/main" val="10000"/>
                  </a:ext>
                </a:extLst>
              </a:tr>
              <a:tr h="286149">
                <a:tc>
                  <a:txBody>
                    <a:bodyPr/>
                    <a:lstStyle/>
                    <a:p>
                      <a:pPr marL="0" lvl="0" indent="0" algn="ctr" rtl="0">
                        <a:spcBef>
                          <a:spcPts val="0"/>
                        </a:spcBef>
                        <a:spcAft>
                          <a:spcPts val="0"/>
                        </a:spcAft>
                        <a:buNone/>
                      </a:pPr>
                      <a:r>
                        <a:rPr lang="en-US"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rPr>
                        <a:t>1</a:t>
                      </a:r>
                      <a:endParaRPr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40</a:t>
                      </a:r>
                    </a:p>
                  </a:txBody>
                  <a:tcPr marL="6350" marR="6350" marT="6350" marB="0"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rPr>
                        <a:t>40</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extLst>
                  <a:ext uri="{0D108BD9-81ED-4DB2-BD59-A6C34878D82A}">
                    <a16:rowId xmlns:a16="http://schemas.microsoft.com/office/drawing/2014/main" val="1418398744"/>
                  </a:ext>
                </a:extLst>
              </a:tr>
              <a:tr h="286149">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2</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40</a:t>
                      </a:r>
                    </a:p>
                  </a:txBody>
                  <a:tcPr marL="6350" marR="6350" marT="6350" marB="0"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128</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12</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7</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6</a:t>
                      </a:r>
                    </a:p>
                  </a:txBody>
                  <a:tcPr marL="6350" marR="6350" marT="6350" marB="0"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rPr>
                        <a:t>193</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noFill/>
                  </a:tcPr>
                </a:tc>
                <a:extLst>
                  <a:ext uri="{0D108BD9-81ED-4DB2-BD59-A6C34878D82A}">
                    <a16:rowId xmlns:a16="http://schemas.microsoft.com/office/drawing/2014/main" val="2600078942"/>
                  </a:ext>
                </a:extLst>
              </a:tr>
              <a:tr h="286149">
                <a:tc>
                  <a:txBody>
                    <a:bodyPr/>
                    <a:lstStyle/>
                    <a:p>
                      <a:pPr marL="0" lvl="0" indent="0" algn="ctr" rtl="0">
                        <a:spcBef>
                          <a:spcPts val="0"/>
                        </a:spcBef>
                        <a:spcAft>
                          <a:spcPts val="0"/>
                        </a:spcAft>
                        <a:buNone/>
                      </a:pPr>
                      <a:r>
                        <a:rPr lang="en-US"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rPr>
                        <a:t>3</a:t>
                      </a:r>
                      <a:endParaRPr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0</a:t>
                      </a:r>
                    </a:p>
                  </a:txBody>
                  <a:tcPr marL="6350" marR="6350" marT="6350" marB="0"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65</a:t>
                      </a:r>
                    </a:p>
                  </a:txBody>
                  <a:tcPr marL="6350" marR="6350" marT="6350" marB="0"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a:t>
                      </a:r>
                    </a:p>
                  </a:txBody>
                  <a:tcPr marL="6350" marR="6350" marT="6350"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a:t>
                      </a:r>
                    </a:p>
                  </a:txBody>
                  <a:tcPr marL="6350" marR="6350" marT="6350" marB="0" anchor="ctr">
                    <a:lnL w="9525" cap="flat" cmpd="sng" algn="ctr">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rPr>
                        <a:t>67</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solidFill>
                      <a:srgbClr val="B49A87"/>
                    </a:solidFill>
                  </a:tcPr>
                </a:tc>
                <a:extLst>
                  <a:ext uri="{0D108BD9-81ED-4DB2-BD59-A6C34878D82A}">
                    <a16:rowId xmlns:a16="http://schemas.microsoft.com/office/drawing/2014/main" val="3636994353"/>
                  </a:ext>
                </a:extLst>
              </a:tr>
              <a:tr h="286149">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4</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9525" cap="flat" cmpd="sng">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40</a:t>
                      </a:r>
                    </a:p>
                  </a:txBody>
                  <a:tcPr marL="6350" marR="6350" marT="6350" marB="0" anchor="ctr">
                    <a:lnL w="12700" cap="flat" cmpd="sng" algn="ctr">
                      <a:solidFill>
                        <a:srgbClr val="634F40"/>
                      </a:solidFill>
                      <a:prstDash val="solid"/>
                      <a:round/>
                      <a:headEnd type="none" w="med" len="med"/>
                      <a:tailEnd type="none" w="med" len="med"/>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128</a:t>
                      </a:r>
                    </a:p>
                  </a:txBody>
                  <a:tcPr marL="6350" marR="6350" marT="6350"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12</a:t>
                      </a:r>
                    </a:p>
                  </a:txBody>
                  <a:tcPr marL="6350" marR="6350" marT="6350" marB="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7</a:t>
                      </a:r>
                    </a:p>
                  </a:txBody>
                  <a:tcPr marL="6350" marR="6350" marT="6350" marB="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6</a:t>
                      </a:r>
                    </a:p>
                  </a:txBody>
                  <a:tcPr marL="6350" marR="6350" marT="6350" marB="0" anchor="ctr">
                    <a:lnL w="9525" cap="flat" cmpd="sng">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65</a:t>
                      </a:r>
                    </a:p>
                  </a:txBody>
                  <a:tcPr marL="6350" marR="6350" marT="6350" marB="0" anchor="ctr">
                    <a:lnL w="12700" cap="flat" cmpd="sng" algn="ctr">
                      <a:solidFill>
                        <a:srgbClr val="634F40"/>
                      </a:solidFill>
                      <a:prstDash val="solid"/>
                      <a:round/>
                      <a:headEnd type="none" w="med" len="med"/>
                      <a:tailEnd type="none" w="med" len="med"/>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a:t>
                      </a:r>
                    </a:p>
                  </a:txBody>
                  <a:tcPr marL="6350" marR="6350" marT="6350" marB="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rPr>
                        <a:t>1</a:t>
                      </a:r>
                    </a:p>
                  </a:txBody>
                  <a:tcPr marL="6350" marR="6350" marT="6350" marB="0" anchor="ctr">
                    <a:lnL w="9525" cap="flat" cmpd="sng">
                      <a:solidFill>
                        <a:srgbClr val="000000">
                          <a:alpha val="0"/>
                        </a:srgbClr>
                      </a:solidFill>
                      <a:prstDash val="solid"/>
                      <a:round/>
                      <a:headEnd type="none" w="sm" len="sm"/>
                      <a:tailEnd type="none" w="sm" len="sm"/>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rPr>
                        <a:t>260</a:t>
                      </a:r>
                      <a:endParaRPr sz="1100" b="1" dirty="0">
                        <a:solidFill>
                          <a:srgbClr val="191919"/>
                        </a:solidFill>
                        <a:latin typeface="Noto Serif" panose="02020502060505020204" pitchFamily="18" charset="0"/>
                        <a:ea typeface="Noto Serif" panose="02020502060505020204" pitchFamily="18" charset="0"/>
                        <a:cs typeface="Noto Serif" panose="02020502060505020204" pitchFamily="18" charset="0"/>
                        <a:sym typeface="Source Sans Pro"/>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solidFill>
                        <a:srgbClr val="634F40"/>
                      </a:solidFill>
                      <a:prstDash val="solid"/>
                      <a:round/>
                      <a:headEnd type="none" w="med" len="med"/>
                      <a:tailEnd type="none" w="med" len="med"/>
                    </a:lnR>
                    <a:lnT w="9525" cap="flat" cmpd="sng" algn="ctr">
                      <a:solidFill>
                        <a:srgbClr val="000000">
                          <a:alpha val="0"/>
                        </a:srgbClr>
                      </a:solidFill>
                      <a:prstDash val="solid"/>
                      <a:round/>
                      <a:headEnd type="none" w="sm" len="sm"/>
                      <a:tailEnd type="none" w="sm" len="sm"/>
                    </a:lnT>
                    <a:lnB w="12700" cap="flat" cmpd="sng" algn="ctr">
                      <a:solidFill>
                        <a:srgbClr val="634F40"/>
                      </a:solidFill>
                      <a:prstDash val="solid"/>
                      <a:round/>
                      <a:headEnd type="none" w="med" len="med"/>
                      <a:tailEnd type="none" w="med" len="med"/>
                    </a:lnB>
                    <a:noFill/>
                  </a:tcPr>
                </a:tc>
                <a:extLst>
                  <a:ext uri="{0D108BD9-81ED-4DB2-BD59-A6C34878D82A}">
                    <a16:rowId xmlns:a16="http://schemas.microsoft.com/office/drawing/2014/main" val="10001"/>
                  </a:ext>
                </a:extLst>
              </a:tr>
            </a:tbl>
          </a:graphicData>
        </a:graphic>
      </p:graphicFrame>
      <p:grpSp>
        <p:nvGrpSpPr>
          <p:cNvPr id="3" name="Group 2">
            <a:extLst>
              <a:ext uri="{FF2B5EF4-FFF2-40B4-BE49-F238E27FC236}">
                <a16:creationId xmlns:a16="http://schemas.microsoft.com/office/drawing/2014/main" id="{E743BA28-3808-BC68-FEE4-C139C688D981}"/>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AEF64706-5C9F-B2F2-5345-CF94EE657F8C}"/>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Các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nhóm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đặc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trưng</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6D88E351-B434-127E-A21F-44E758C0727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a:t>
              </a:r>
              <a:r>
                <a:rPr lang="en-US" sz="2200" b="1" dirty="0">
                  <a:solidFill>
                    <a:srgbClr val="634F40"/>
                  </a:solidFill>
                  <a:latin typeface="Noto Serif" panose="02020502060505020204" pitchFamily="18" charset="0"/>
                  <a:ea typeface="Noto Serif" panose="02020502060505020204" pitchFamily="18" charset="0"/>
                  <a:cs typeface="Noto Serif" panose="02020502060505020204" pitchFamily="18" charset="0"/>
                </a:rPr>
                <a:t>2</a:t>
              </a:r>
              <a:endParaRPr lang="en-US" sz="2200" dirty="0"/>
            </a:p>
          </p:txBody>
        </p:sp>
      </p:grpSp>
    </p:spTree>
    <p:extLst>
      <p:ext uri="{BB962C8B-B14F-4D97-AF65-F5344CB8AC3E}">
        <p14:creationId xmlns:p14="http://schemas.microsoft.com/office/powerpoint/2010/main" val="24797611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4" name="Google Shape;544;p29"/>
          <p:cNvSpPr/>
          <p:nvPr/>
        </p:nvSpPr>
        <p:spPr>
          <a:xfrm>
            <a:off x="-466699" y="-1558207"/>
            <a:ext cx="4291800" cy="2699400"/>
          </a:xfrm>
          <a:prstGeom prst="ellipse">
            <a:avLst/>
          </a:prstGeom>
          <a:noFill/>
          <a:ln w="9525" cap="flat" cmpd="sng">
            <a:solidFill>
              <a:srgbClr val="634F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29"/>
          <p:cNvGrpSpPr/>
          <p:nvPr/>
        </p:nvGrpSpPr>
        <p:grpSpPr>
          <a:xfrm>
            <a:off x="4407005" y="4191791"/>
            <a:ext cx="329989" cy="275508"/>
            <a:chOff x="4382679" y="4319018"/>
            <a:chExt cx="378645" cy="316095"/>
          </a:xfrm>
        </p:grpSpPr>
        <p:sp>
          <p:nvSpPr>
            <p:cNvPr id="546" name="Google Shape;546;p29">
              <a:hlinkClick r:id="" action="ppaction://hlinkshowjump?jump=nextslide"/>
            </p:cNvPr>
            <p:cNvSpPr/>
            <p:nvPr/>
          </p:nvSpPr>
          <p:spPr>
            <a:xfrm>
              <a:off x="4382679" y="4442791"/>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sp>
          <p:nvSpPr>
            <p:cNvPr id="547" name="Google Shape;547;p29">
              <a:hlinkClick r:id="" action="ppaction://hlinkshowjump?jump=nextslide"/>
            </p:cNvPr>
            <p:cNvSpPr/>
            <p:nvPr/>
          </p:nvSpPr>
          <p:spPr>
            <a:xfrm>
              <a:off x="4382679" y="4319018"/>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grpSp>
      <p:sp>
        <p:nvSpPr>
          <p:cNvPr id="2" name="Slide Number Placeholder 1">
            <a:extLst>
              <a:ext uri="{FF2B5EF4-FFF2-40B4-BE49-F238E27FC236}">
                <a16:creationId xmlns:a16="http://schemas.microsoft.com/office/drawing/2014/main" id="{C7EA3A70-D1F4-BEB8-3E99-0C5162A16772}"/>
              </a:ext>
            </a:extLst>
          </p:cNvPr>
          <p:cNvSpPr>
            <a:spLocks noGrp="1"/>
          </p:cNvSpPr>
          <p:nvPr>
            <p:ph type="sldNum" sz="quarter" idx="10"/>
          </p:nvPr>
        </p:nvSpPr>
        <p:spPr/>
        <p:txBody>
          <a:bodyPr/>
          <a:lstStyle/>
          <a:p>
            <a:fld id="{B4419AD9-9A55-4C37-89EB-8B473A5177E9}" type="slidenum">
              <a:rPr lang="en-US" smtClean="0"/>
              <a:pPr/>
              <a:t>27</a:t>
            </a:fld>
            <a:endParaRPr lang="en-US" dirty="0"/>
          </a:p>
        </p:txBody>
      </p:sp>
      <p:sp>
        <p:nvSpPr>
          <p:cNvPr id="7" name="Google Shape;526;p28">
            <a:extLst>
              <a:ext uri="{FF2B5EF4-FFF2-40B4-BE49-F238E27FC236}">
                <a16:creationId xmlns:a16="http://schemas.microsoft.com/office/drawing/2014/main" id="{904358BB-0A09-81E7-3694-B2EBCC418B38}"/>
              </a:ext>
            </a:extLst>
          </p:cNvPr>
          <p:cNvSpPr txBox="1">
            <a:spLocks noGrp="1"/>
          </p:cNvSpPr>
          <p:nvPr>
            <p:ph type="title"/>
          </p:nvPr>
        </p:nvSpPr>
        <p:spPr>
          <a:xfrm>
            <a:off x="2735826" y="1449381"/>
            <a:ext cx="3637499" cy="901193"/>
          </a:xfrm>
          <a:prstGeom prst="rect">
            <a:avLst/>
          </a:prstGeom>
        </p:spPr>
        <p:txBody>
          <a:bodyPr spcFirstLastPara="1" wrap="square" lIns="91425" tIns="91425" rIns="91425" bIns="91425" anchor="b" anchorCtr="0">
            <a:noAutofit/>
          </a:bodyPr>
          <a:lstStyle/>
          <a:p>
            <a:pPr marL="0" lvl="0" indent="0" algn="ctr"/>
            <a:r>
              <a:rPr lang="en" sz="5400" dirty="0">
                <a:solidFill>
                  <a:srgbClr val="634F40"/>
                </a:solidFill>
                <a:latin typeface="Noto Serif" panose="02020502060505020204" pitchFamily="18" charset="0"/>
                <a:ea typeface="Noto Serif" panose="02020502060505020204" pitchFamily="18" charset="0"/>
                <a:cs typeface="Noto Serif" panose="02020502060505020204" pitchFamily="18" charset="0"/>
              </a:rPr>
              <a:t>IV</a:t>
            </a:r>
            <a:endParaRPr sz="5400" dirty="0">
              <a:solidFill>
                <a:srgbClr val="634F4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8" name="Google Shape;532;p28">
            <a:extLst>
              <a:ext uri="{FF2B5EF4-FFF2-40B4-BE49-F238E27FC236}">
                <a16:creationId xmlns:a16="http://schemas.microsoft.com/office/drawing/2014/main" id="{55DDD275-5BE5-40E1-ACB5-82D426BE1BB2}"/>
              </a:ext>
            </a:extLst>
          </p:cNvPr>
          <p:cNvSpPr txBox="1">
            <a:spLocks/>
          </p:cNvSpPr>
          <p:nvPr/>
        </p:nvSpPr>
        <p:spPr>
          <a:xfrm>
            <a:off x="2735826" y="2392875"/>
            <a:ext cx="3637499" cy="80010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1" dirty="0" err="1">
                <a:latin typeface="Noto Serif" panose="02020502060505020204" pitchFamily="18" charset="0"/>
                <a:ea typeface="Noto Serif" panose="02020502060505020204" pitchFamily="18" charset="0"/>
                <a:cs typeface="Noto Serif" panose="02020502060505020204" pitchFamily="18" charset="0"/>
              </a:rPr>
              <a:t>Thực</a:t>
            </a:r>
            <a:r>
              <a:rPr lang="en-US" sz="3600" b="1" dirty="0">
                <a:latin typeface="Noto Serif" panose="02020502060505020204" pitchFamily="18" charset="0"/>
                <a:ea typeface="Noto Serif" panose="02020502060505020204" pitchFamily="18" charset="0"/>
                <a:cs typeface="Noto Serif" panose="02020502060505020204" pitchFamily="18" charset="0"/>
              </a:rPr>
              <a:t> </a:t>
            </a:r>
            <a:r>
              <a:rPr lang="en-US" sz="3600" b="1" dirty="0" err="1">
                <a:latin typeface="Noto Serif" panose="02020502060505020204" pitchFamily="18" charset="0"/>
                <a:ea typeface="Noto Serif" panose="02020502060505020204" pitchFamily="18" charset="0"/>
                <a:cs typeface="Noto Serif" panose="02020502060505020204" pitchFamily="18" charset="0"/>
              </a:rPr>
              <a:t>nghiệm</a:t>
            </a:r>
            <a:endParaRPr lang="vi-VN" sz="3600" b="1" dirty="0">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5319693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28</a:t>
            </a:fld>
            <a:endParaRPr lang="en-US" dirty="0"/>
          </a:p>
        </p:txBody>
      </p:sp>
      <p:grpSp>
        <p:nvGrpSpPr>
          <p:cNvPr id="3" name="Group 2">
            <a:extLst>
              <a:ext uri="{FF2B5EF4-FFF2-40B4-BE49-F238E27FC236}">
                <a16:creationId xmlns:a16="http://schemas.microsoft.com/office/drawing/2014/main" id="{E743BA28-3808-BC68-FEE4-C139C688D981}"/>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AEF64706-5C9F-B2F2-5345-CF94EE657F8C}"/>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Nhóm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Máy</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học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Truyền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thống</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6D88E351-B434-127E-A21F-44E758C0727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01</a:t>
              </a:r>
              <a:endParaRPr lang="en-US" sz="2200" dirty="0"/>
            </a:p>
          </p:txBody>
        </p:sp>
      </p:grpSp>
      <p:sp>
        <p:nvSpPr>
          <p:cNvPr id="9" name="Google Shape;132;p19">
            <a:extLst>
              <a:ext uri="{FF2B5EF4-FFF2-40B4-BE49-F238E27FC236}">
                <a16:creationId xmlns:a16="http://schemas.microsoft.com/office/drawing/2014/main" id="{79D15643-EF9A-F2BB-910F-E9DF01A43D9B}"/>
              </a:ext>
            </a:extLst>
          </p:cNvPr>
          <p:cNvSpPr txBox="1">
            <a:spLocks/>
          </p:cNvSpPr>
          <p:nvPr/>
        </p:nvSpPr>
        <p:spPr>
          <a:xfrm>
            <a:off x="1222355" y="1438748"/>
            <a:ext cx="2804616" cy="536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lgn="ctr">
              <a:buFont typeface="Source Sans Pro"/>
              <a:buNone/>
            </a:pPr>
            <a:r>
              <a:rPr lang="en-US" sz="1400" b="1" dirty="0">
                <a:latin typeface="Noto Serif" panose="02020502060505020204" pitchFamily="18" charset="0"/>
                <a:ea typeface="Noto Serif" panose="02020502060505020204" pitchFamily="18" charset="0"/>
                <a:cs typeface="Noto Serif" panose="02020502060505020204" pitchFamily="18" charset="0"/>
              </a:rPr>
              <a:t>SVM</a:t>
            </a:r>
          </a:p>
        </p:txBody>
      </p:sp>
      <p:sp>
        <p:nvSpPr>
          <p:cNvPr id="10" name="Google Shape;132;p19">
            <a:extLst>
              <a:ext uri="{FF2B5EF4-FFF2-40B4-BE49-F238E27FC236}">
                <a16:creationId xmlns:a16="http://schemas.microsoft.com/office/drawing/2014/main" id="{FA9E20F4-BD2E-B108-913F-73166909F24E}"/>
              </a:ext>
            </a:extLst>
          </p:cNvPr>
          <p:cNvSpPr txBox="1">
            <a:spLocks/>
          </p:cNvSpPr>
          <p:nvPr/>
        </p:nvSpPr>
        <p:spPr>
          <a:xfrm>
            <a:off x="5045055" y="1438747"/>
            <a:ext cx="2804616" cy="536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lgn="ctr">
              <a:buFont typeface="Source Sans Pro"/>
              <a:buNone/>
            </a:pPr>
            <a:r>
              <a:rPr lang="en-US" sz="1400" b="1" dirty="0">
                <a:latin typeface="Noto Serif" panose="02020502060505020204" pitchFamily="18" charset="0"/>
                <a:ea typeface="Noto Serif" panose="02020502060505020204" pitchFamily="18" charset="0"/>
                <a:cs typeface="Noto Serif" panose="02020502060505020204" pitchFamily="18" charset="0"/>
              </a:rPr>
              <a:t>Naïve Bayes</a:t>
            </a:r>
          </a:p>
        </p:txBody>
      </p:sp>
      <p:sp>
        <p:nvSpPr>
          <p:cNvPr id="11" name="Google Shape;132;p19">
            <a:extLst>
              <a:ext uri="{FF2B5EF4-FFF2-40B4-BE49-F238E27FC236}">
                <a16:creationId xmlns:a16="http://schemas.microsoft.com/office/drawing/2014/main" id="{4A485B74-1890-A9FF-866C-7B6843AA18A3}"/>
              </a:ext>
            </a:extLst>
          </p:cNvPr>
          <p:cNvSpPr txBox="1">
            <a:spLocks/>
          </p:cNvSpPr>
          <p:nvPr/>
        </p:nvSpPr>
        <p:spPr>
          <a:xfrm>
            <a:off x="1222355" y="1904999"/>
            <a:ext cx="2804616" cy="15494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Mô</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hình</a:t>
            </a:r>
            <a:r>
              <a:rPr lang="en-US" sz="1400" dirty="0">
                <a:latin typeface="Noto Serif" panose="02020502060505020204" pitchFamily="18" charset="0"/>
                <a:ea typeface="Noto Serif" panose="02020502060505020204" pitchFamily="18" charset="0"/>
                <a:cs typeface="Noto Serif" panose="02020502060505020204" pitchFamily="18" charset="0"/>
              </a:rPr>
              <a:t> SVC </a:t>
            </a:r>
            <a:r>
              <a:rPr lang="en-US" sz="1400" dirty="0" err="1">
                <a:latin typeface="Noto Serif" panose="02020502060505020204" pitchFamily="18" charset="0"/>
                <a:ea typeface="Noto Serif" panose="02020502060505020204" pitchFamily="18" charset="0"/>
                <a:cs typeface="Noto Serif" panose="02020502060505020204" pitchFamily="18" charset="0"/>
              </a:rPr>
              <a:t>của</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thư</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viện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sklrearn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sklearn.svm</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sym typeface="Anybody"/>
              </a:rPr>
              <a:t>kernel = “</a:t>
            </a:r>
            <a:r>
              <a:rPr lang="en-US" sz="1400" dirty="0" err="1">
                <a:latin typeface="Noto Serif" panose="02020502060505020204" pitchFamily="18" charset="0"/>
                <a:ea typeface="Noto Serif" panose="02020502060505020204" pitchFamily="18" charset="0"/>
                <a:cs typeface="Noto Serif" panose="02020502060505020204" pitchFamily="18" charset="0"/>
                <a:sym typeface="Anybody"/>
              </a:rPr>
              <a:t>rbf</a:t>
            </a:r>
            <a:r>
              <a:rPr lang="en-US" sz="1400" dirty="0">
                <a:latin typeface="Noto Serif" panose="02020502060505020204" pitchFamily="18" charset="0"/>
                <a:ea typeface="Noto Serif" panose="02020502060505020204" pitchFamily="18" charset="0"/>
                <a:cs typeface="Noto Serif" panose="02020502060505020204" pitchFamily="18" charset="0"/>
                <a:sym typeface="Anybody"/>
              </a:rPr>
              <a:t>”</a:t>
            </a: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sym typeface="Anybody"/>
              </a:rPr>
              <a:t>C = 6</a:t>
            </a:r>
          </a:p>
        </p:txBody>
      </p:sp>
      <p:sp>
        <p:nvSpPr>
          <p:cNvPr id="12" name="Google Shape;132;p19">
            <a:extLst>
              <a:ext uri="{FF2B5EF4-FFF2-40B4-BE49-F238E27FC236}">
                <a16:creationId xmlns:a16="http://schemas.microsoft.com/office/drawing/2014/main" id="{47067DDC-6668-1413-3792-C98C3807103A}"/>
              </a:ext>
            </a:extLst>
          </p:cNvPr>
          <p:cNvSpPr txBox="1">
            <a:spLocks/>
          </p:cNvSpPr>
          <p:nvPr/>
        </p:nvSpPr>
        <p:spPr>
          <a:xfrm>
            <a:off x="5045055" y="1904999"/>
            <a:ext cx="2804616" cy="86360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Mô</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hình</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GaussianNB</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của</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thư</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viện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sklrearn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sklearn.naive_bayes</a:t>
            </a:r>
            <a:r>
              <a:rPr lang="en-US" sz="1400" dirty="0">
                <a:latin typeface="Noto Serif" panose="02020502060505020204" pitchFamily="18" charset="0"/>
                <a:ea typeface="Noto Serif" panose="02020502060505020204" pitchFamily="18" charset="0"/>
                <a:cs typeface="Noto Serif" panose="02020502060505020204" pitchFamily="18" charset="0"/>
              </a:rPr>
              <a:t>)</a:t>
            </a:r>
          </a:p>
        </p:txBody>
      </p:sp>
    </p:spTree>
    <p:extLst>
      <p:ext uri="{BB962C8B-B14F-4D97-AF65-F5344CB8AC3E}">
        <p14:creationId xmlns:p14="http://schemas.microsoft.com/office/powerpoint/2010/main" val="21416867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29</a:t>
            </a:fld>
            <a:endParaRPr lang="en-US" dirty="0"/>
          </a:p>
        </p:txBody>
      </p:sp>
      <p:grpSp>
        <p:nvGrpSpPr>
          <p:cNvPr id="3" name="Group 2">
            <a:extLst>
              <a:ext uri="{FF2B5EF4-FFF2-40B4-BE49-F238E27FC236}">
                <a16:creationId xmlns:a16="http://schemas.microsoft.com/office/drawing/2014/main" id="{E743BA28-3808-BC68-FEE4-C139C688D981}"/>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AEF64706-5C9F-B2F2-5345-CF94EE657F8C}"/>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Nhóm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Máy</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học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Truyền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thống</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6D88E351-B434-127E-A21F-44E758C0727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01</a:t>
              </a:r>
              <a:endParaRPr lang="en-US" sz="2200" dirty="0"/>
            </a:p>
          </p:txBody>
        </p:sp>
      </p:grpSp>
      <p:sp>
        <p:nvSpPr>
          <p:cNvPr id="5" name="Google Shape;132;p19">
            <a:extLst>
              <a:ext uri="{FF2B5EF4-FFF2-40B4-BE49-F238E27FC236}">
                <a16:creationId xmlns:a16="http://schemas.microsoft.com/office/drawing/2014/main" id="{CCE18C9E-E5A4-9FA3-F987-72F3F180007D}"/>
              </a:ext>
            </a:extLst>
          </p:cNvPr>
          <p:cNvSpPr txBox="1">
            <a:spLocks/>
          </p:cNvSpPr>
          <p:nvPr/>
        </p:nvSpPr>
        <p:spPr>
          <a:xfrm>
            <a:off x="1179051" y="1049554"/>
            <a:ext cx="2804616" cy="536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lgn="ctr">
              <a:buFont typeface="Source Sans Pro"/>
              <a:buNone/>
            </a:pPr>
            <a:r>
              <a:rPr lang="en-US" sz="1400" b="1" dirty="0">
                <a:latin typeface="Noto Serif" panose="02020502060505020204" pitchFamily="18" charset="0"/>
                <a:ea typeface="Noto Serif" panose="02020502060505020204" pitchFamily="18" charset="0"/>
                <a:cs typeface="Noto Serif" panose="02020502060505020204" pitchFamily="18" charset="0"/>
              </a:rPr>
              <a:t>Decision Tree</a:t>
            </a:r>
          </a:p>
        </p:txBody>
      </p:sp>
      <p:sp>
        <p:nvSpPr>
          <p:cNvPr id="7" name="Google Shape;132;p19">
            <a:extLst>
              <a:ext uri="{FF2B5EF4-FFF2-40B4-BE49-F238E27FC236}">
                <a16:creationId xmlns:a16="http://schemas.microsoft.com/office/drawing/2014/main" id="{0C2EAD8A-38B0-AFE6-5B83-08202EB2DB05}"/>
              </a:ext>
            </a:extLst>
          </p:cNvPr>
          <p:cNvSpPr txBox="1">
            <a:spLocks/>
          </p:cNvSpPr>
          <p:nvPr/>
        </p:nvSpPr>
        <p:spPr>
          <a:xfrm>
            <a:off x="1179051" y="1515805"/>
            <a:ext cx="2804616" cy="15494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DecisionTreeClassifier</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của</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thư</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viện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sklearn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sklearn.tree</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max_depth</a:t>
            </a:r>
            <a:r>
              <a:rPr lang="en-US" sz="1400" dirty="0">
                <a:latin typeface="Noto Serif" panose="02020502060505020204" pitchFamily="18" charset="0"/>
                <a:ea typeface="Noto Serif" panose="02020502060505020204" pitchFamily="18" charset="0"/>
                <a:cs typeface="Noto Serif" panose="02020502060505020204" pitchFamily="18" charset="0"/>
              </a:rPr>
              <a:t> = 10</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min_samples_split</a:t>
            </a:r>
            <a:r>
              <a:rPr lang="en-US" sz="1400" dirty="0">
                <a:latin typeface="Noto Serif" panose="02020502060505020204" pitchFamily="18" charset="0"/>
                <a:ea typeface="Noto Serif" panose="02020502060505020204" pitchFamily="18" charset="0"/>
                <a:cs typeface="Noto Serif" panose="02020502060505020204" pitchFamily="18" charset="0"/>
              </a:rPr>
              <a:t> = 2</a:t>
            </a:r>
          </a:p>
        </p:txBody>
      </p:sp>
      <p:sp>
        <p:nvSpPr>
          <p:cNvPr id="8" name="Google Shape;132;p19">
            <a:extLst>
              <a:ext uri="{FF2B5EF4-FFF2-40B4-BE49-F238E27FC236}">
                <a16:creationId xmlns:a16="http://schemas.microsoft.com/office/drawing/2014/main" id="{71613938-6F31-FECC-A5D3-D9F2409C06AE}"/>
              </a:ext>
            </a:extLst>
          </p:cNvPr>
          <p:cNvSpPr txBox="1">
            <a:spLocks/>
          </p:cNvSpPr>
          <p:nvPr/>
        </p:nvSpPr>
        <p:spPr>
          <a:xfrm>
            <a:off x="5001751" y="1049554"/>
            <a:ext cx="2804616" cy="536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lgn="ctr">
              <a:buFont typeface="Source Sans Pro"/>
              <a:buNone/>
            </a:pPr>
            <a:r>
              <a:rPr lang="en-US" sz="1400" b="1" dirty="0">
                <a:latin typeface="Noto Serif" panose="02020502060505020204" pitchFamily="18" charset="0"/>
                <a:ea typeface="Noto Serif" panose="02020502060505020204" pitchFamily="18" charset="0"/>
                <a:cs typeface="Noto Serif" panose="02020502060505020204" pitchFamily="18" charset="0"/>
              </a:rPr>
              <a:t>Random Forest</a:t>
            </a:r>
          </a:p>
        </p:txBody>
      </p:sp>
      <p:sp>
        <p:nvSpPr>
          <p:cNvPr id="13" name="Google Shape;132;p19">
            <a:extLst>
              <a:ext uri="{FF2B5EF4-FFF2-40B4-BE49-F238E27FC236}">
                <a16:creationId xmlns:a16="http://schemas.microsoft.com/office/drawing/2014/main" id="{EAD5070A-11BE-2C5A-BA4E-5F96E5061B15}"/>
              </a:ext>
            </a:extLst>
          </p:cNvPr>
          <p:cNvSpPr txBox="1">
            <a:spLocks/>
          </p:cNvSpPr>
          <p:nvPr/>
        </p:nvSpPr>
        <p:spPr>
          <a:xfrm>
            <a:off x="5001751" y="1515806"/>
            <a:ext cx="2804616" cy="29455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RandomForestClassifier</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của</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thư</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viện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sklearn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sklearn.ensemble</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criterion = “</a:t>
            </a:r>
            <a:r>
              <a:rPr lang="en-US" sz="1400" dirty="0" err="1">
                <a:latin typeface="Noto Serif" panose="02020502060505020204" pitchFamily="18" charset="0"/>
                <a:ea typeface="Noto Serif" panose="02020502060505020204" pitchFamily="18" charset="0"/>
                <a:cs typeface="Noto Serif" panose="02020502060505020204" pitchFamily="18" charset="0"/>
              </a:rPr>
              <a:t>gini</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max_features</a:t>
            </a:r>
            <a:r>
              <a:rPr lang="en-US" sz="1400" dirty="0">
                <a:latin typeface="Noto Serif" panose="02020502060505020204" pitchFamily="18" charset="0"/>
                <a:ea typeface="Noto Serif" panose="02020502060505020204" pitchFamily="18" charset="0"/>
                <a:cs typeface="Noto Serif" panose="02020502060505020204" pitchFamily="18" charset="0"/>
              </a:rPr>
              <a:t> = “log2”</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max_leaf_nodes</a:t>
            </a:r>
            <a:r>
              <a:rPr lang="en-US" sz="1400" dirty="0">
                <a:latin typeface="Noto Serif" panose="02020502060505020204" pitchFamily="18" charset="0"/>
                <a:ea typeface="Noto Serif" panose="02020502060505020204" pitchFamily="18" charset="0"/>
                <a:cs typeface="Noto Serif" panose="02020502060505020204" pitchFamily="18" charset="0"/>
              </a:rPr>
              <a:t> = 100</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min_samples_leaf</a:t>
            </a:r>
            <a:r>
              <a:rPr lang="en-US" sz="1400" dirty="0">
                <a:latin typeface="Noto Serif" panose="02020502060505020204" pitchFamily="18" charset="0"/>
                <a:ea typeface="Noto Serif" panose="02020502060505020204" pitchFamily="18" charset="0"/>
                <a:cs typeface="Noto Serif" panose="02020502060505020204" pitchFamily="18" charset="0"/>
              </a:rPr>
              <a:t> = 3</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min_samples_split</a:t>
            </a:r>
            <a:r>
              <a:rPr lang="en-US" sz="1400" dirty="0">
                <a:latin typeface="Noto Serif" panose="02020502060505020204" pitchFamily="18" charset="0"/>
                <a:ea typeface="Noto Serif" panose="02020502060505020204" pitchFamily="18" charset="0"/>
                <a:cs typeface="Noto Serif" panose="02020502060505020204" pitchFamily="18" charset="0"/>
              </a:rPr>
              <a:t> = 20</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n_estimators</a:t>
            </a:r>
            <a:r>
              <a:rPr lang="en-US" sz="1400" dirty="0">
                <a:latin typeface="Noto Serif" panose="02020502060505020204" pitchFamily="18" charset="0"/>
                <a:ea typeface="Noto Serif" panose="02020502060505020204" pitchFamily="18" charset="0"/>
                <a:cs typeface="Noto Serif" panose="02020502060505020204" pitchFamily="18" charset="0"/>
              </a:rPr>
              <a:t> = 22000</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max_depth</a:t>
            </a:r>
            <a:r>
              <a:rPr lang="en-US" sz="1400" dirty="0">
                <a:latin typeface="Noto Serif" panose="02020502060505020204" pitchFamily="18" charset="0"/>
                <a:ea typeface="Noto Serif" panose="02020502060505020204" pitchFamily="18" charset="0"/>
                <a:cs typeface="Noto Serif" panose="02020502060505020204" pitchFamily="18" charset="0"/>
              </a:rPr>
              <a:t>=10</a:t>
            </a:r>
          </a:p>
        </p:txBody>
      </p:sp>
    </p:spTree>
    <p:extLst>
      <p:ext uri="{BB962C8B-B14F-4D97-AF65-F5344CB8AC3E}">
        <p14:creationId xmlns:p14="http://schemas.microsoft.com/office/powerpoint/2010/main" val="12058652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4" name="Google Shape;544;p29"/>
          <p:cNvSpPr/>
          <p:nvPr/>
        </p:nvSpPr>
        <p:spPr>
          <a:xfrm>
            <a:off x="-466699" y="-1558207"/>
            <a:ext cx="4291800" cy="2699400"/>
          </a:xfrm>
          <a:prstGeom prst="ellipse">
            <a:avLst/>
          </a:prstGeom>
          <a:noFill/>
          <a:ln w="9525" cap="flat" cmpd="sng">
            <a:solidFill>
              <a:srgbClr val="634F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29"/>
          <p:cNvGrpSpPr/>
          <p:nvPr/>
        </p:nvGrpSpPr>
        <p:grpSpPr>
          <a:xfrm>
            <a:off x="4407005" y="4191791"/>
            <a:ext cx="329989" cy="275508"/>
            <a:chOff x="4382679" y="4319018"/>
            <a:chExt cx="378645" cy="316095"/>
          </a:xfrm>
        </p:grpSpPr>
        <p:sp>
          <p:nvSpPr>
            <p:cNvPr id="546" name="Google Shape;546;p29">
              <a:hlinkClick r:id="" action="ppaction://hlinkshowjump?jump=nextslide"/>
            </p:cNvPr>
            <p:cNvSpPr/>
            <p:nvPr/>
          </p:nvSpPr>
          <p:spPr>
            <a:xfrm>
              <a:off x="4382679" y="4442791"/>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sp>
          <p:nvSpPr>
            <p:cNvPr id="547" name="Google Shape;547;p29">
              <a:hlinkClick r:id="" action="ppaction://hlinkshowjump?jump=nextslide"/>
            </p:cNvPr>
            <p:cNvSpPr/>
            <p:nvPr/>
          </p:nvSpPr>
          <p:spPr>
            <a:xfrm>
              <a:off x="4382679" y="4319018"/>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grpSp>
      <p:sp>
        <p:nvSpPr>
          <p:cNvPr id="2" name="Slide Number Placeholder 1">
            <a:extLst>
              <a:ext uri="{FF2B5EF4-FFF2-40B4-BE49-F238E27FC236}">
                <a16:creationId xmlns:a16="http://schemas.microsoft.com/office/drawing/2014/main" id="{C7EA3A70-D1F4-BEB8-3E99-0C5162A16772}"/>
              </a:ext>
            </a:extLst>
          </p:cNvPr>
          <p:cNvSpPr>
            <a:spLocks noGrp="1"/>
          </p:cNvSpPr>
          <p:nvPr>
            <p:ph type="sldNum" sz="quarter" idx="10"/>
          </p:nvPr>
        </p:nvSpPr>
        <p:spPr/>
        <p:txBody>
          <a:bodyPr/>
          <a:lstStyle/>
          <a:p>
            <a:fld id="{B4419AD9-9A55-4C37-89EB-8B473A5177E9}" type="slidenum">
              <a:rPr lang="en-US" smtClean="0"/>
              <a:pPr/>
              <a:t>3</a:t>
            </a:fld>
            <a:endParaRPr lang="en-US" dirty="0"/>
          </a:p>
        </p:txBody>
      </p:sp>
      <p:sp>
        <p:nvSpPr>
          <p:cNvPr id="7" name="Google Shape;526;p28">
            <a:extLst>
              <a:ext uri="{FF2B5EF4-FFF2-40B4-BE49-F238E27FC236}">
                <a16:creationId xmlns:a16="http://schemas.microsoft.com/office/drawing/2014/main" id="{904358BB-0A09-81E7-3694-B2EBCC418B38}"/>
              </a:ext>
            </a:extLst>
          </p:cNvPr>
          <p:cNvSpPr txBox="1">
            <a:spLocks noGrp="1"/>
          </p:cNvSpPr>
          <p:nvPr>
            <p:ph type="title"/>
          </p:nvPr>
        </p:nvSpPr>
        <p:spPr>
          <a:xfrm>
            <a:off x="2637373" y="1443630"/>
            <a:ext cx="3869253" cy="901193"/>
          </a:xfrm>
          <a:prstGeom prst="rect">
            <a:avLst/>
          </a:prstGeom>
        </p:spPr>
        <p:txBody>
          <a:bodyPr spcFirstLastPara="1" wrap="square" lIns="91425" tIns="91425" rIns="91425" bIns="91425" anchor="b" anchorCtr="0">
            <a:noAutofit/>
          </a:bodyPr>
          <a:lstStyle/>
          <a:p>
            <a:pPr marL="0" lvl="0" indent="0" algn="ctr"/>
            <a:r>
              <a:rPr lang="en" sz="5400" dirty="0">
                <a:solidFill>
                  <a:srgbClr val="634F40"/>
                </a:solidFill>
                <a:latin typeface="Noto Serif" panose="02020502060505020204" pitchFamily="18" charset="0"/>
                <a:ea typeface="Noto Serif" panose="02020502060505020204" pitchFamily="18" charset="0"/>
                <a:cs typeface="Noto Serif" panose="02020502060505020204" pitchFamily="18" charset="0"/>
              </a:rPr>
              <a:t>I</a:t>
            </a:r>
            <a:endParaRPr sz="5400" dirty="0">
              <a:solidFill>
                <a:srgbClr val="634F4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8" name="Google Shape;532;p28">
            <a:extLst>
              <a:ext uri="{FF2B5EF4-FFF2-40B4-BE49-F238E27FC236}">
                <a16:creationId xmlns:a16="http://schemas.microsoft.com/office/drawing/2014/main" id="{55DDD275-5BE5-40E1-ACB5-82D426BE1BB2}"/>
              </a:ext>
            </a:extLst>
          </p:cNvPr>
          <p:cNvSpPr txBox="1">
            <a:spLocks/>
          </p:cNvSpPr>
          <p:nvPr/>
        </p:nvSpPr>
        <p:spPr>
          <a:xfrm>
            <a:off x="2628144" y="2344823"/>
            <a:ext cx="3968225" cy="70071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1" dirty="0" err="1">
                <a:latin typeface="Noto Serif" panose="02020502060505020204" pitchFamily="18" charset="0"/>
                <a:ea typeface="Noto Serif" panose="02020502060505020204" pitchFamily="18" charset="0"/>
                <a:cs typeface="Noto Serif" panose="02020502060505020204" pitchFamily="18" charset="0"/>
              </a:rPr>
              <a:t>Giới</a:t>
            </a:r>
            <a:r>
              <a:rPr lang="en-US" sz="3600" b="1" dirty="0">
                <a:latin typeface="Noto Serif" panose="02020502060505020204" pitchFamily="18" charset="0"/>
                <a:ea typeface="Noto Serif" panose="02020502060505020204" pitchFamily="18" charset="0"/>
                <a:cs typeface="Noto Serif" panose="02020502060505020204" pitchFamily="18" charset="0"/>
              </a:rPr>
              <a:t> </a:t>
            </a:r>
            <a:r>
              <a:rPr lang="en-US" sz="3600" b="1" dirty="0" err="1">
                <a:latin typeface="Noto Serif" panose="02020502060505020204" pitchFamily="18" charset="0"/>
                <a:ea typeface="Noto Serif" panose="02020502060505020204" pitchFamily="18" charset="0"/>
                <a:cs typeface="Noto Serif" panose="02020502060505020204" pitchFamily="18" charset="0"/>
              </a:rPr>
              <a:t>thiệu</a:t>
            </a:r>
            <a:endParaRPr lang="vi-VN" sz="3600" b="1" dirty="0">
              <a:latin typeface="Noto Serif" panose="02020502060505020204" pitchFamily="18" charset="0"/>
              <a:ea typeface="Noto Serif" panose="02020502060505020204" pitchFamily="18" charset="0"/>
              <a:cs typeface="Noto Serif" panose="02020502060505020204"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30</a:t>
            </a:fld>
            <a:endParaRPr lang="en-US" dirty="0"/>
          </a:p>
        </p:txBody>
      </p:sp>
      <p:grpSp>
        <p:nvGrpSpPr>
          <p:cNvPr id="3" name="Group 2">
            <a:extLst>
              <a:ext uri="{FF2B5EF4-FFF2-40B4-BE49-F238E27FC236}">
                <a16:creationId xmlns:a16="http://schemas.microsoft.com/office/drawing/2014/main" id="{E743BA28-3808-BC68-FEE4-C139C688D981}"/>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AEF64706-5C9F-B2F2-5345-CF94EE657F8C}"/>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Nhóm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Học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sâu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6D88E351-B434-127E-A21F-44E758C0727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02</a:t>
              </a:r>
              <a:endParaRPr lang="en-US" sz="2200" dirty="0"/>
            </a:p>
          </p:txBody>
        </p:sp>
      </p:grpSp>
      <p:sp>
        <p:nvSpPr>
          <p:cNvPr id="9" name="Google Shape;132;p19">
            <a:extLst>
              <a:ext uri="{FF2B5EF4-FFF2-40B4-BE49-F238E27FC236}">
                <a16:creationId xmlns:a16="http://schemas.microsoft.com/office/drawing/2014/main" id="{EC8C3F54-7FB2-A19A-DFAB-24869B135EC9}"/>
              </a:ext>
            </a:extLst>
          </p:cNvPr>
          <p:cNvSpPr txBox="1">
            <a:spLocks/>
          </p:cNvSpPr>
          <p:nvPr/>
        </p:nvSpPr>
        <p:spPr>
          <a:xfrm>
            <a:off x="1079999" y="842700"/>
            <a:ext cx="3392949" cy="45374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b="1" dirty="0">
                <a:latin typeface="Noto Serif" panose="02020502060505020204" pitchFamily="18" charset="0"/>
                <a:ea typeface="Noto Serif" panose="02020502060505020204" pitchFamily="18" charset="0"/>
                <a:cs typeface="Noto Serif" panose="02020502060505020204" pitchFamily="18" charset="0"/>
              </a:rPr>
              <a:t>MLP</a:t>
            </a:r>
          </a:p>
        </p:txBody>
      </p:sp>
      <p:sp>
        <p:nvSpPr>
          <p:cNvPr id="10" name="Google Shape;132;p19">
            <a:extLst>
              <a:ext uri="{FF2B5EF4-FFF2-40B4-BE49-F238E27FC236}">
                <a16:creationId xmlns:a16="http://schemas.microsoft.com/office/drawing/2014/main" id="{9FB68B83-4C02-848C-C0BD-903FE13BCA74}"/>
              </a:ext>
            </a:extLst>
          </p:cNvPr>
          <p:cNvSpPr txBox="1">
            <a:spLocks/>
          </p:cNvSpPr>
          <p:nvPr/>
        </p:nvSpPr>
        <p:spPr>
          <a:xfrm>
            <a:off x="1079999" y="1183158"/>
            <a:ext cx="2906252" cy="13885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err="1">
                <a:latin typeface="Noto Serif" panose="02020502060505020204" pitchFamily="18" charset="0"/>
                <a:ea typeface="Noto Serif" panose="02020502060505020204" pitchFamily="18" charset="0"/>
                <a:cs typeface="Noto Serif" panose="02020502060505020204" pitchFamily="18" charset="0"/>
              </a:rPr>
              <a:t>MLPClassifier</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của</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thư</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viện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sklearn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sklearn.neural_network</a:t>
            </a:r>
            <a:r>
              <a:rPr lang="en-US" sz="1400" dirty="0">
                <a:latin typeface="Noto Serif" panose="02020502060505020204" pitchFamily="18" charset="0"/>
                <a:ea typeface="Noto Serif" panose="02020502060505020204" pitchFamily="18" charset="0"/>
                <a:cs typeface="Noto Serif" panose="02020502060505020204" pitchFamily="18" charset="0"/>
              </a:rPr>
              <a:t> ):</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hidden_layer_sizes</a:t>
            </a:r>
            <a:r>
              <a:rPr lang="en-US" sz="1400" dirty="0">
                <a:latin typeface="Noto Serif" panose="02020502060505020204" pitchFamily="18" charset="0"/>
                <a:ea typeface="Noto Serif" panose="02020502060505020204" pitchFamily="18" charset="0"/>
                <a:cs typeface="Noto Serif" panose="02020502060505020204" pitchFamily="18" charset="0"/>
              </a:rPr>
              <a:t> = 250</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max_iter</a:t>
            </a:r>
            <a:r>
              <a:rPr lang="en-US" sz="1400" dirty="0">
                <a:latin typeface="Noto Serif" panose="02020502060505020204" pitchFamily="18" charset="0"/>
                <a:ea typeface="Noto Serif" panose="02020502060505020204" pitchFamily="18" charset="0"/>
                <a:cs typeface="Noto Serif" panose="02020502060505020204" pitchFamily="18" charset="0"/>
              </a:rPr>
              <a:t> = 300</a:t>
            </a:r>
          </a:p>
        </p:txBody>
      </p:sp>
      <p:sp>
        <p:nvSpPr>
          <p:cNvPr id="11" name="Google Shape;132;p19">
            <a:extLst>
              <a:ext uri="{FF2B5EF4-FFF2-40B4-BE49-F238E27FC236}">
                <a16:creationId xmlns:a16="http://schemas.microsoft.com/office/drawing/2014/main" id="{F6C5E0B5-B4E3-DCA7-7E7B-235CDB1E31E1}"/>
              </a:ext>
            </a:extLst>
          </p:cNvPr>
          <p:cNvSpPr txBox="1">
            <a:spLocks/>
          </p:cNvSpPr>
          <p:nvPr/>
        </p:nvSpPr>
        <p:spPr>
          <a:xfrm>
            <a:off x="1079999" y="2470169"/>
            <a:ext cx="3392949" cy="536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marL="0" indent="0">
              <a:spcBef>
                <a:spcPts val="600"/>
              </a:spcBef>
              <a:buClr>
                <a:schemeClr val="accent4"/>
              </a:buClr>
              <a:buSzPts val="2000"/>
              <a:buFont typeface="Source Sans Pro"/>
              <a:buNone/>
              <a:defRPr b="1">
                <a:solidFill>
                  <a:schemeClr val="dk1"/>
                </a:solidFill>
                <a:latin typeface="Noto Serif" panose="02020502060505020204" pitchFamily="18" charset="0"/>
                <a:ea typeface="Noto Serif" panose="02020502060505020204" pitchFamily="18" charset="0"/>
                <a:cs typeface="Noto Serif" panose="02020502060505020204" pitchFamily="18" charset="0"/>
              </a:defRPr>
            </a:lvl1pPr>
            <a:lvl2pPr marL="914400" indent="-355600">
              <a:buClr>
                <a:schemeClr val="accent4"/>
              </a:buClr>
              <a:buSzPts val="2000"/>
              <a:buFont typeface="Source Sans Pro"/>
              <a:buChar char="○"/>
              <a:defRPr sz="2000">
                <a:solidFill>
                  <a:schemeClr val="dk1"/>
                </a:solidFill>
                <a:latin typeface="Source Sans Pro"/>
                <a:ea typeface="Source Sans Pro"/>
                <a:cs typeface="Source Sans Pro"/>
              </a:defRPr>
            </a:lvl2pPr>
            <a:lvl3pPr marL="1371600" indent="-355600">
              <a:buClr>
                <a:schemeClr val="accent4"/>
              </a:buClr>
              <a:buSzPts val="2000"/>
              <a:buFont typeface="Source Sans Pro"/>
              <a:buChar char="◉"/>
              <a:defRPr sz="2000">
                <a:solidFill>
                  <a:schemeClr val="dk1"/>
                </a:solidFill>
                <a:latin typeface="Source Sans Pro"/>
                <a:ea typeface="Source Sans Pro"/>
                <a:cs typeface="Source Sans Pro"/>
              </a:defRPr>
            </a:lvl3pPr>
            <a:lvl4pPr marL="1828800" indent="-355600">
              <a:buClr>
                <a:schemeClr val="dk1"/>
              </a:buClr>
              <a:buSzPts val="2000"/>
              <a:buFont typeface="Source Sans Pro"/>
              <a:buChar char="●"/>
              <a:defRPr sz="2000">
                <a:solidFill>
                  <a:schemeClr val="dk1"/>
                </a:solidFill>
                <a:latin typeface="Source Sans Pro"/>
                <a:ea typeface="Source Sans Pro"/>
                <a:cs typeface="Source Sans Pro"/>
              </a:defRPr>
            </a:lvl4pPr>
            <a:lvl5pPr marL="2286000" indent="-355600">
              <a:buClr>
                <a:schemeClr val="dk1"/>
              </a:buClr>
              <a:buSzPts val="2000"/>
              <a:buFont typeface="Source Sans Pro"/>
              <a:buChar char="○"/>
              <a:defRPr sz="2000">
                <a:solidFill>
                  <a:schemeClr val="dk1"/>
                </a:solidFill>
                <a:latin typeface="Source Sans Pro"/>
                <a:ea typeface="Source Sans Pro"/>
                <a:cs typeface="Source Sans Pro"/>
              </a:defRPr>
            </a:lvl5pPr>
            <a:lvl6pPr marL="2743200" indent="-355600">
              <a:buClr>
                <a:schemeClr val="dk1"/>
              </a:buClr>
              <a:buSzPts val="2000"/>
              <a:buFont typeface="Source Sans Pro"/>
              <a:buChar char="■"/>
              <a:defRPr sz="2000">
                <a:solidFill>
                  <a:schemeClr val="dk1"/>
                </a:solidFill>
                <a:latin typeface="Source Sans Pro"/>
                <a:ea typeface="Source Sans Pro"/>
                <a:cs typeface="Source Sans Pro"/>
              </a:defRPr>
            </a:lvl6pPr>
            <a:lvl7pPr marL="3200400" indent="-355600">
              <a:buClr>
                <a:schemeClr val="dk1"/>
              </a:buClr>
              <a:buSzPts val="2000"/>
              <a:buFont typeface="Source Sans Pro"/>
              <a:buChar char="●"/>
              <a:defRPr sz="2000">
                <a:solidFill>
                  <a:schemeClr val="dk1"/>
                </a:solidFill>
                <a:latin typeface="Source Sans Pro"/>
                <a:ea typeface="Source Sans Pro"/>
                <a:cs typeface="Source Sans Pro"/>
              </a:defRPr>
            </a:lvl7pPr>
            <a:lvl8pPr marL="3657600" indent="-355600">
              <a:buClr>
                <a:schemeClr val="dk1"/>
              </a:buClr>
              <a:buSzPts val="2000"/>
              <a:buFont typeface="Source Sans Pro"/>
              <a:buChar char="○"/>
              <a:defRPr sz="2000">
                <a:solidFill>
                  <a:schemeClr val="dk1"/>
                </a:solidFill>
                <a:latin typeface="Source Sans Pro"/>
                <a:ea typeface="Source Sans Pro"/>
                <a:cs typeface="Source Sans Pro"/>
              </a:defRPr>
            </a:lvl8pPr>
            <a:lvl9pPr marL="4114800" indent="-355600">
              <a:buClr>
                <a:schemeClr val="dk1"/>
              </a:buClr>
              <a:buSzPts val="2000"/>
              <a:buFont typeface="Source Sans Pro"/>
              <a:buChar char="■"/>
              <a:defRPr sz="2000">
                <a:solidFill>
                  <a:schemeClr val="dk1"/>
                </a:solidFill>
                <a:latin typeface="Source Sans Pro"/>
                <a:ea typeface="Source Sans Pro"/>
                <a:cs typeface="Source Sans Pro"/>
              </a:defRPr>
            </a:lvl9pPr>
          </a:lstStyle>
          <a:p>
            <a:r>
              <a:rPr lang="en-US" dirty="0"/>
              <a:t>CNN</a:t>
            </a:r>
          </a:p>
        </p:txBody>
      </p:sp>
      <p:pic>
        <p:nvPicPr>
          <p:cNvPr id="12" name="Picture 11" descr="A diagram of a program&#10;&#10;Description automatically generated">
            <a:extLst>
              <a:ext uri="{FF2B5EF4-FFF2-40B4-BE49-F238E27FC236}">
                <a16:creationId xmlns:a16="http://schemas.microsoft.com/office/drawing/2014/main" id="{CCB3698B-90C6-EB22-1769-A382E051D7E3}"/>
              </a:ext>
            </a:extLst>
          </p:cNvPr>
          <p:cNvPicPr>
            <a:picLocks noChangeAspect="1"/>
          </p:cNvPicPr>
          <p:nvPr/>
        </p:nvPicPr>
        <p:blipFill>
          <a:blip r:embed="rId3"/>
          <a:stretch>
            <a:fillRect/>
          </a:stretch>
        </p:blipFill>
        <p:spPr>
          <a:xfrm>
            <a:off x="3973065" y="1348437"/>
            <a:ext cx="4262893" cy="2765499"/>
          </a:xfrm>
          <a:prstGeom prst="rect">
            <a:avLst/>
          </a:prstGeom>
        </p:spPr>
      </p:pic>
      <p:sp>
        <p:nvSpPr>
          <p:cNvPr id="14" name="Google Shape;132;p19">
            <a:extLst>
              <a:ext uri="{FF2B5EF4-FFF2-40B4-BE49-F238E27FC236}">
                <a16:creationId xmlns:a16="http://schemas.microsoft.com/office/drawing/2014/main" id="{53D97D6C-5224-F786-9F35-17D40E6C7695}"/>
              </a:ext>
            </a:extLst>
          </p:cNvPr>
          <p:cNvSpPr txBox="1">
            <a:spLocks/>
          </p:cNvSpPr>
          <p:nvPr/>
        </p:nvSpPr>
        <p:spPr>
          <a:xfrm>
            <a:off x="1079999" y="2789532"/>
            <a:ext cx="2893066" cy="1958335"/>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Loss</a:t>
            </a:r>
            <a:r>
              <a:rPr lang="en-US" sz="1400" dirty="0">
                <a:latin typeface="Noto Serif" panose="02020502060505020204" pitchFamily="18" charset="0"/>
                <a:ea typeface="Noto Serif" panose="02020502060505020204" pitchFamily="18" charset="0"/>
                <a:cs typeface="Noto Serif" panose="02020502060505020204" pitchFamily="18" charset="0"/>
              </a:rPr>
              <a:t> function</a:t>
            </a:r>
            <a:r>
              <a:rPr lang="vi-VN" sz="1400" dirty="0">
                <a:latin typeface="Noto Serif" panose="02020502060505020204" pitchFamily="18" charset="0"/>
                <a:ea typeface="Noto Serif" panose="02020502060505020204" pitchFamily="18" charset="0"/>
                <a:cs typeface="Noto Serif" panose="02020502060505020204" pitchFamily="18" charset="0"/>
              </a:rPr>
              <a:t> = categorical_crossentropy</a:t>
            </a: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optimizer = RMSprop</a:t>
            </a: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learning_rate = 0.0001</a:t>
            </a: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weight_decay = 1e-6</a:t>
            </a: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epochs = </a:t>
            </a:r>
            <a:r>
              <a:rPr lang="en-US" sz="1400" dirty="0">
                <a:latin typeface="Noto Serif" panose="02020502060505020204" pitchFamily="18" charset="0"/>
                <a:ea typeface="Noto Serif" panose="02020502060505020204" pitchFamily="18" charset="0"/>
                <a:cs typeface="Noto Serif" panose="02020502060505020204" pitchFamily="18" charset="0"/>
              </a:rPr>
              <a:t>3</a:t>
            </a:r>
            <a:r>
              <a:rPr lang="vi-VN" sz="1400" dirty="0">
                <a:latin typeface="Noto Serif" panose="02020502060505020204" pitchFamily="18" charset="0"/>
                <a:ea typeface="Noto Serif" panose="02020502060505020204" pitchFamily="18" charset="0"/>
                <a:cs typeface="Noto Serif" panose="02020502060505020204" pitchFamily="18" charset="0"/>
              </a:rPr>
              <a:t>00</a:t>
            </a: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batch_size = 64</a:t>
            </a:r>
          </a:p>
        </p:txBody>
      </p:sp>
    </p:spTree>
    <p:extLst>
      <p:ext uri="{BB962C8B-B14F-4D97-AF65-F5344CB8AC3E}">
        <p14:creationId xmlns:p14="http://schemas.microsoft.com/office/powerpoint/2010/main" val="5036746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31</a:t>
            </a:fld>
            <a:endParaRPr lang="en-US" dirty="0"/>
          </a:p>
        </p:txBody>
      </p:sp>
      <p:grpSp>
        <p:nvGrpSpPr>
          <p:cNvPr id="3" name="Group 2">
            <a:extLst>
              <a:ext uri="{FF2B5EF4-FFF2-40B4-BE49-F238E27FC236}">
                <a16:creationId xmlns:a16="http://schemas.microsoft.com/office/drawing/2014/main" id="{E743BA28-3808-BC68-FEE4-C139C688D981}"/>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AEF64706-5C9F-B2F2-5345-CF94EE657F8C}"/>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Nhóm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Học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sâu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6D88E351-B434-127E-A21F-44E758C0727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02</a:t>
              </a:r>
              <a:endParaRPr lang="en-US" sz="2200" dirty="0"/>
            </a:p>
          </p:txBody>
        </p:sp>
      </p:grpSp>
      <p:sp>
        <p:nvSpPr>
          <p:cNvPr id="5" name="Google Shape;132;p19">
            <a:extLst>
              <a:ext uri="{FF2B5EF4-FFF2-40B4-BE49-F238E27FC236}">
                <a16:creationId xmlns:a16="http://schemas.microsoft.com/office/drawing/2014/main" id="{6B00C410-F086-181E-7CF6-C84570BE9009}"/>
              </a:ext>
            </a:extLst>
          </p:cNvPr>
          <p:cNvSpPr txBox="1">
            <a:spLocks/>
          </p:cNvSpPr>
          <p:nvPr/>
        </p:nvSpPr>
        <p:spPr>
          <a:xfrm>
            <a:off x="1063604" y="1133947"/>
            <a:ext cx="6092845" cy="536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b="1" dirty="0">
                <a:latin typeface="Noto Serif" panose="02020502060505020204" pitchFamily="18" charset="0"/>
                <a:ea typeface="Noto Serif" panose="02020502060505020204" pitchFamily="18" charset="0"/>
                <a:cs typeface="Noto Serif" panose="02020502060505020204" pitchFamily="18" charset="0"/>
              </a:rPr>
              <a:t>LSTM</a:t>
            </a:r>
          </a:p>
        </p:txBody>
      </p:sp>
      <p:pic>
        <p:nvPicPr>
          <p:cNvPr id="7" name="Picture 6" descr="A diagram of a flowchart&#10;&#10;Description automatically generated">
            <a:extLst>
              <a:ext uri="{FF2B5EF4-FFF2-40B4-BE49-F238E27FC236}">
                <a16:creationId xmlns:a16="http://schemas.microsoft.com/office/drawing/2014/main" id="{FA98BC2A-E7BE-053F-2F66-C54719DF9BB4}"/>
              </a:ext>
            </a:extLst>
          </p:cNvPr>
          <p:cNvPicPr>
            <a:picLocks noChangeAspect="1"/>
          </p:cNvPicPr>
          <p:nvPr/>
        </p:nvPicPr>
        <p:blipFill>
          <a:blip r:embed="rId3"/>
          <a:stretch>
            <a:fillRect/>
          </a:stretch>
        </p:blipFill>
        <p:spPr>
          <a:xfrm>
            <a:off x="4077929" y="1761477"/>
            <a:ext cx="4152740" cy="2357965"/>
          </a:xfrm>
          <a:prstGeom prst="rect">
            <a:avLst/>
          </a:prstGeom>
        </p:spPr>
      </p:pic>
      <p:sp>
        <p:nvSpPr>
          <p:cNvPr id="8" name="Google Shape;132;p19">
            <a:extLst>
              <a:ext uri="{FF2B5EF4-FFF2-40B4-BE49-F238E27FC236}">
                <a16:creationId xmlns:a16="http://schemas.microsoft.com/office/drawing/2014/main" id="{27A5D5A3-F1C9-EA56-0957-10D07991148F}"/>
              </a:ext>
            </a:extLst>
          </p:cNvPr>
          <p:cNvSpPr txBox="1">
            <a:spLocks/>
          </p:cNvSpPr>
          <p:nvPr/>
        </p:nvSpPr>
        <p:spPr>
          <a:xfrm>
            <a:off x="913331" y="1678160"/>
            <a:ext cx="2893066" cy="2357965"/>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Loss function = </a:t>
            </a:r>
            <a:r>
              <a:rPr lang="en-US" sz="1400" dirty="0" err="1">
                <a:latin typeface="Noto Serif" panose="02020502060505020204" pitchFamily="18" charset="0"/>
                <a:ea typeface="Noto Serif" panose="02020502060505020204" pitchFamily="18" charset="0"/>
                <a:cs typeface="Noto Serif" panose="02020502060505020204" pitchFamily="18" charset="0"/>
              </a:rPr>
              <a:t>categorical_crossentropy</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optimizer = Adam</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learning_rate</a:t>
            </a:r>
            <a:r>
              <a:rPr lang="en-US" sz="1400" dirty="0">
                <a:latin typeface="Noto Serif" panose="02020502060505020204" pitchFamily="18" charset="0"/>
                <a:ea typeface="Noto Serif" panose="02020502060505020204" pitchFamily="18" charset="0"/>
                <a:cs typeface="Noto Serif" panose="02020502060505020204" pitchFamily="18" charset="0"/>
              </a:rPr>
              <a:t> = 0.0005</a:t>
            </a: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epochs = 200</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batch_size</a:t>
            </a:r>
            <a:r>
              <a:rPr lang="en-US" sz="1400" dirty="0">
                <a:latin typeface="Noto Serif" panose="02020502060505020204" pitchFamily="18" charset="0"/>
                <a:ea typeface="Noto Serif" panose="02020502060505020204" pitchFamily="18" charset="0"/>
                <a:cs typeface="Noto Serif" panose="02020502060505020204" pitchFamily="18" charset="0"/>
              </a:rPr>
              <a:t> = 64</a:t>
            </a: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stop early: patience = 10, </a:t>
            </a:r>
            <a:r>
              <a:rPr lang="en-US" sz="1400" dirty="0" err="1">
                <a:latin typeface="Noto Serif" panose="02020502060505020204" pitchFamily="18" charset="0"/>
                <a:ea typeface="Noto Serif" panose="02020502060505020204" pitchFamily="18" charset="0"/>
                <a:cs typeface="Noto Serif" panose="02020502060505020204" pitchFamily="18" charset="0"/>
              </a:rPr>
              <a:t>min_delta</a:t>
            </a:r>
            <a:r>
              <a:rPr lang="en-US" sz="1400" dirty="0">
                <a:latin typeface="Noto Serif" panose="02020502060505020204" pitchFamily="18" charset="0"/>
                <a:ea typeface="Noto Serif" panose="02020502060505020204" pitchFamily="18" charset="0"/>
                <a:cs typeface="Noto Serif" panose="02020502060505020204" pitchFamily="18" charset="0"/>
              </a:rPr>
              <a:t> = 0.005</a:t>
            </a:r>
          </a:p>
        </p:txBody>
      </p:sp>
    </p:spTree>
    <p:extLst>
      <p:ext uri="{BB962C8B-B14F-4D97-AF65-F5344CB8AC3E}">
        <p14:creationId xmlns:p14="http://schemas.microsoft.com/office/powerpoint/2010/main" val="27658474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32</a:t>
            </a:fld>
            <a:endParaRPr lang="en-US" dirty="0"/>
          </a:p>
        </p:txBody>
      </p:sp>
      <p:grpSp>
        <p:nvGrpSpPr>
          <p:cNvPr id="3" name="Group 2">
            <a:extLst>
              <a:ext uri="{FF2B5EF4-FFF2-40B4-BE49-F238E27FC236}">
                <a16:creationId xmlns:a16="http://schemas.microsoft.com/office/drawing/2014/main" id="{E743BA28-3808-BC68-FEE4-C139C688D981}"/>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AEF64706-5C9F-B2F2-5345-CF94EE657F8C}"/>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Nhóm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Học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sâu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6D88E351-B434-127E-A21F-44E758C0727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02</a:t>
              </a:r>
              <a:endParaRPr lang="en-US" sz="2200" dirty="0"/>
            </a:p>
          </p:txBody>
        </p:sp>
      </p:grpSp>
      <p:sp>
        <p:nvSpPr>
          <p:cNvPr id="5" name="Google Shape;132;p19">
            <a:extLst>
              <a:ext uri="{FF2B5EF4-FFF2-40B4-BE49-F238E27FC236}">
                <a16:creationId xmlns:a16="http://schemas.microsoft.com/office/drawing/2014/main" id="{6B00C410-F086-181E-7CF6-C84570BE9009}"/>
              </a:ext>
            </a:extLst>
          </p:cNvPr>
          <p:cNvSpPr txBox="1">
            <a:spLocks/>
          </p:cNvSpPr>
          <p:nvPr/>
        </p:nvSpPr>
        <p:spPr>
          <a:xfrm>
            <a:off x="1063604" y="1133947"/>
            <a:ext cx="6092845" cy="53610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b="1" dirty="0">
                <a:latin typeface="Noto Serif" panose="02020502060505020204" pitchFamily="18" charset="0"/>
                <a:ea typeface="Noto Serif" panose="02020502060505020204" pitchFamily="18" charset="0"/>
                <a:cs typeface="Noto Serif" panose="02020502060505020204" pitchFamily="18" charset="0"/>
              </a:rPr>
              <a:t>CNN </a:t>
            </a:r>
            <a:r>
              <a:rPr lang="en-US" sz="1400" b="1" dirty="0" err="1">
                <a:latin typeface="Noto Serif" panose="02020502060505020204" pitchFamily="18" charset="0"/>
                <a:ea typeface="Noto Serif" panose="02020502060505020204" pitchFamily="18" charset="0"/>
                <a:cs typeface="Noto Serif" panose="02020502060505020204" pitchFamily="18" charset="0"/>
              </a:rPr>
              <a:t>kết</a:t>
            </a:r>
            <a:r>
              <a:rPr lang="en-US" sz="1400" b="1" dirty="0">
                <a:latin typeface="Noto Serif" panose="02020502060505020204" pitchFamily="18" charset="0"/>
                <a:ea typeface="Noto Serif" panose="02020502060505020204" pitchFamily="18" charset="0"/>
                <a:cs typeface="Noto Serif" panose="02020502060505020204" pitchFamily="18" charset="0"/>
              </a:rPr>
              <a:t> </a:t>
            </a:r>
            <a:r>
              <a:rPr lang="en-US" sz="1400" b="1" dirty="0" err="1">
                <a:latin typeface="Noto Serif" panose="02020502060505020204" pitchFamily="18" charset="0"/>
                <a:ea typeface="Noto Serif" panose="02020502060505020204" pitchFamily="18" charset="0"/>
                <a:cs typeface="Noto Serif" panose="02020502060505020204" pitchFamily="18" charset="0"/>
              </a:rPr>
              <a:t>hợp</a:t>
            </a:r>
            <a:r>
              <a:rPr lang="en-US" sz="1400" b="1" dirty="0">
                <a:latin typeface="Noto Serif" panose="02020502060505020204" pitchFamily="18" charset="0"/>
                <a:ea typeface="Noto Serif" panose="02020502060505020204" pitchFamily="18" charset="0"/>
                <a:cs typeface="Noto Serif" panose="02020502060505020204" pitchFamily="18" charset="0"/>
              </a:rPr>
              <a:t> LSTM</a:t>
            </a:r>
          </a:p>
        </p:txBody>
      </p:sp>
      <p:sp>
        <p:nvSpPr>
          <p:cNvPr id="8" name="Google Shape;132;p19">
            <a:extLst>
              <a:ext uri="{FF2B5EF4-FFF2-40B4-BE49-F238E27FC236}">
                <a16:creationId xmlns:a16="http://schemas.microsoft.com/office/drawing/2014/main" id="{27A5D5A3-F1C9-EA56-0957-10D07991148F}"/>
              </a:ext>
            </a:extLst>
          </p:cNvPr>
          <p:cNvSpPr txBox="1">
            <a:spLocks/>
          </p:cNvSpPr>
          <p:nvPr/>
        </p:nvSpPr>
        <p:spPr>
          <a:xfrm>
            <a:off x="913331" y="1678160"/>
            <a:ext cx="2893066" cy="2357965"/>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loss function = </a:t>
            </a:r>
            <a:r>
              <a:rPr lang="en-US" sz="1400" dirty="0" err="1">
                <a:latin typeface="Noto Serif" panose="02020502060505020204" pitchFamily="18" charset="0"/>
                <a:ea typeface="Noto Serif" panose="02020502060505020204" pitchFamily="18" charset="0"/>
                <a:cs typeface="Noto Serif" panose="02020502060505020204" pitchFamily="18" charset="0"/>
              </a:rPr>
              <a:t>categorical_crossentropy</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optimizer = Adam</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learning_rate</a:t>
            </a:r>
            <a:r>
              <a:rPr lang="en-US" sz="1400" dirty="0">
                <a:latin typeface="Noto Serif" panose="02020502060505020204" pitchFamily="18" charset="0"/>
                <a:ea typeface="Noto Serif" panose="02020502060505020204" pitchFamily="18" charset="0"/>
                <a:cs typeface="Noto Serif" panose="02020502060505020204" pitchFamily="18" charset="0"/>
              </a:rPr>
              <a:t> = 0.001</a:t>
            </a: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epochs = 200</a:t>
            </a: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batch_size</a:t>
            </a:r>
            <a:r>
              <a:rPr lang="en-US" sz="1400" dirty="0">
                <a:latin typeface="Noto Serif" panose="02020502060505020204" pitchFamily="18" charset="0"/>
                <a:ea typeface="Noto Serif" panose="02020502060505020204" pitchFamily="18" charset="0"/>
                <a:cs typeface="Noto Serif" panose="02020502060505020204" pitchFamily="18" charset="0"/>
              </a:rPr>
              <a:t> = 64</a:t>
            </a: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stop early: patience = 10, </a:t>
            </a:r>
            <a:r>
              <a:rPr lang="en-US" sz="1400" dirty="0" err="1">
                <a:latin typeface="Noto Serif" panose="02020502060505020204" pitchFamily="18" charset="0"/>
                <a:ea typeface="Noto Serif" panose="02020502060505020204" pitchFamily="18" charset="0"/>
                <a:cs typeface="Noto Serif" panose="02020502060505020204" pitchFamily="18" charset="0"/>
              </a:rPr>
              <a:t>min_delta</a:t>
            </a:r>
            <a:r>
              <a:rPr lang="en-US" sz="1400" dirty="0">
                <a:latin typeface="Noto Serif" panose="02020502060505020204" pitchFamily="18" charset="0"/>
                <a:ea typeface="Noto Serif" panose="02020502060505020204" pitchFamily="18" charset="0"/>
                <a:cs typeface="Noto Serif" panose="02020502060505020204" pitchFamily="18" charset="0"/>
              </a:rPr>
              <a:t> = 0.005</a:t>
            </a:r>
          </a:p>
        </p:txBody>
      </p:sp>
      <p:pic>
        <p:nvPicPr>
          <p:cNvPr id="9" name="Picture 8" descr="A diagram of a function&#10;&#10;Description automatically generated with medium confidence">
            <a:extLst>
              <a:ext uri="{FF2B5EF4-FFF2-40B4-BE49-F238E27FC236}">
                <a16:creationId xmlns:a16="http://schemas.microsoft.com/office/drawing/2014/main" id="{88A2D0CF-6B23-1699-2E0D-8BD079C1B3D8}"/>
              </a:ext>
            </a:extLst>
          </p:cNvPr>
          <p:cNvPicPr>
            <a:picLocks noChangeAspect="1"/>
          </p:cNvPicPr>
          <p:nvPr/>
        </p:nvPicPr>
        <p:blipFill>
          <a:blip r:embed="rId3"/>
          <a:stretch>
            <a:fillRect/>
          </a:stretch>
        </p:blipFill>
        <p:spPr>
          <a:xfrm>
            <a:off x="3583857" y="1927033"/>
            <a:ext cx="4540865" cy="2048623"/>
          </a:xfrm>
          <a:prstGeom prst="rect">
            <a:avLst/>
          </a:prstGeom>
        </p:spPr>
      </p:pic>
    </p:spTree>
    <p:extLst>
      <p:ext uri="{BB962C8B-B14F-4D97-AF65-F5344CB8AC3E}">
        <p14:creationId xmlns:p14="http://schemas.microsoft.com/office/powerpoint/2010/main" val="3073140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93C9C-4E4A-5526-A7DE-65CDB35B19B8}"/>
              </a:ext>
            </a:extLst>
          </p:cNvPr>
          <p:cNvSpPr>
            <a:spLocks noGrp="1"/>
          </p:cNvSpPr>
          <p:nvPr>
            <p:ph type="sldNum" sz="quarter" idx="10"/>
          </p:nvPr>
        </p:nvSpPr>
        <p:spPr/>
        <p:txBody>
          <a:bodyPr/>
          <a:lstStyle/>
          <a:p>
            <a:fld id="{B4419AD9-9A55-4C37-89EB-8B473A5177E9}" type="slidenum">
              <a:rPr lang="en-US" smtClean="0"/>
              <a:pPr/>
              <a:t>33</a:t>
            </a:fld>
            <a:endParaRPr lang="en-US" dirty="0"/>
          </a:p>
        </p:txBody>
      </p:sp>
      <p:pic>
        <p:nvPicPr>
          <p:cNvPr id="5" name="Picture 4">
            <a:extLst>
              <a:ext uri="{FF2B5EF4-FFF2-40B4-BE49-F238E27FC236}">
                <a16:creationId xmlns:a16="http://schemas.microsoft.com/office/drawing/2014/main" id="{50ADE3F0-B6E4-34B1-1289-EED89E076AE1}"/>
              </a:ext>
            </a:extLst>
          </p:cNvPr>
          <p:cNvPicPr>
            <a:picLocks noChangeAspect="1"/>
          </p:cNvPicPr>
          <p:nvPr/>
        </p:nvPicPr>
        <p:blipFill>
          <a:blip r:embed="rId3"/>
          <a:stretch>
            <a:fillRect/>
          </a:stretch>
        </p:blipFill>
        <p:spPr>
          <a:xfrm>
            <a:off x="1828659" y="1457165"/>
            <a:ext cx="5486682" cy="2673487"/>
          </a:xfrm>
          <a:prstGeom prst="rect">
            <a:avLst/>
          </a:prstGeom>
        </p:spPr>
      </p:pic>
      <p:grpSp>
        <p:nvGrpSpPr>
          <p:cNvPr id="3" name="Group 2">
            <a:extLst>
              <a:ext uri="{FF2B5EF4-FFF2-40B4-BE49-F238E27FC236}">
                <a16:creationId xmlns:a16="http://schemas.microsoft.com/office/drawing/2014/main" id="{21F81553-D643-E2B9-23C1-CFC2F54253A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F6AFDFD2-2302-2139-BD57-51D8E073F82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Kết</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quả</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thực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nghiệm</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457C77C3-7A2E-F967-05EA-FACDA885632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93C9C-4E4A-5526-A7DE-65CDB35B19B8}"/>
              </a:ext>
            </a:extLst>
          </p:cNvPr>
          <p:cNvSpPr>
            <a:spLocks noGrp="1"/>
          </p:cNvSpPr>
          <p:nvPr>
            <p:ph type="sldNum" sz="quarter" idx="10"/>
          </p:nvPr>
        </p:nvSpPr>
        <p:spPr/>
        <p:txBody>
          <a:bodyPr/>
          <a:lstStyle/>
          <a:p>
            <a:fld id="{B4419AD9-9A55-4C37-89EB-8B473A5177E9}" type="slidenum">
              <a:rPr lang="en-US" smtClean="0"/>
              <a:pPr/>
              <a:t>34</a:t>
            </a:fld>
            <a:endParaRPr lang="en-US" dirty="0"/>
          </a:p>
        </p:txBody>
      </p:sp>
      <p:grpSp>
        <p:nvGrpSpPr>
          <p:cNvPr id="3" name="Group 2">
            <a:extLst>
              <a:ext uri="{FF2B5EF4-FFF2-40B4-BE49-F238E27FC236}">
                <a16:creationId xmlns:a16="http://schemas.microsoft.com/office/drawing/2014/main" id="{21F81553-D643-E2B9-23C1-CFC2F54253A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F6AFDFD2-2302-2139-BD57-51D8E073F82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Kết</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quả</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thực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nghiệm</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457C77C3-7A2E-F967-05EA-FACDA885632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pic>
        <p:nvPicPr>
          <p:cNvPr id="8" name="Picture 7">
            <a:extLst>
              <a:ext uri="{FF2B5EF4-FFF2-40B4-BE49-F238E27FC236}">
                <a16:creationId xmlns:a16="http://schemas.microsoft.com/office/drawing/2014/main" id="{8C3375FE-EDFC-1716-917D-56FD1BB411B4}"/>
              </a:ext>
            </a:extLst>
          </p:cNvPr>
          <p:cNvPicPr>
            <a:picLocks noChangeAspect="1"/>
          </p:cNvPicPr>
          <p:nvPr/>
        </p:nvPicPr>
        <p:blipFill>
          <a:blip r:embed="rId3"/>
          <a:stretch>
            <a:fillRect/>
          </a:stretch>
        </p:blipFill>
        <p:spPr>
          <a:xfrm>
            <a:off x="1580996" y="1290236"/>
            <a:ext cx="5982007" cy="2857647"/>
          </a:xfrm>
          <a:prstGeom prst="rect">
            <a:avLst/>
          </a:prstGeom>
        </p:spPr>
      </p:pic>
    </p:spTree>
    <p:extLst>
      <p:ext uri="{BB962C8B-B14F-4D97-AF65-F5344CB8AC3E}">
        <p14:creationId xmlns:p14="http://schemas.microsoft.com/office/powerpoint/2010/main" val="3244610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93C9C-4E4A-5526-A7DE-65CDB35B19B8}"/>
              </a:ext>
            </a:extLst>
          </p:cNvPr>
          <p:cNvSpPr>
            <a:spLocks noGrp="1"/>
          </p:cNvSpPr>
          <p:nvPr>
            <p:ph type="sldNum" sz="quarter" idx="10"/>
          </p:nvPr>
        </p:nvSpPr>
        <p:spPr/>
        <p:txBody>
          <a:bodyPr/>
          <a:lstStyle/>
          <a:p>
            <a:fld id="{B4419AD9-9A55-4C37-89EB-8B473A5177E9}" type="slidenum">
              <a:rPr lang="en-US" smtClean="0"/>
              <a:pPr/>
              <a:t>35</a:t>
            </a:fld>
            <a:endParaRPr lang="en-US" dirty="0"/>
          </a:p>
        </p:txBody>
      </p:sp>
      <p:grpSp>
        <p:nvGrpSpPr>
          <p:cNvPr id="3" name="Group 2">
            <a:extLst>
              <a:ext uri="{FF2B5EF4-FFF2-40B4-BE49-F238E27FC236}">
                <a16:creationId xmlns:a16="http://schemas.microsoft.com/office/drawing/2014/main" id="{21F81553-D643-E2B9-23C1-CFC2F54253A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F6AFDFD2-2302-2139-BD57-51D8E073F82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Kết</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quả</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thực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nghiệm</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457C77C3-7A2E-F967-05EA-FACDA885632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pic>
        <p:nvPicPr>
          <p:cNvPr id="7" name="Picture 6">
            <a:extLst>
              <a:ext uri="{FF2B5EF4-FFF2-40B4-BE49-F238E27FC236}">
                <a16:creationId xmlns:a16="http://schemas.microsoft.com/office/drawing/2014/main" id="{34F9E5ED-2A61-8014-10B0-97125525644B}"/>
              </a:ext>
            </a:extLst>
          </p:cNvPr>
          <p:cNvPicPr>
            <a:picLocks noChangeAspect="1"/>
          </p:cNvPicPr>
          <p:nvPr/>
        </p:nvPicPr>
        <p:blipFill>
          <a:blip r:embed="rId3"/>
          <a:stretch>
            <a:fillRect/>
          </a:stretch>
        </p:blipFill>
        <p:spPr>
          <a:xfrm>
            <a:off x="1622273" y="1136576"/>
            <a:ext cx="5899453" cy="2870348"/>
          </a:xfrm>
          <a:prstGeom prst="rect">
            <a:avLst/>
          </a:prstGeom>
        </p:spPr>
      </p:pic>
    </p:spTree>
    <p:extLst>
      <p:ext uri="{BB962C8B-B14F-4D97-AF65-F5344CB8AC3E}">
        <p14:creationId xmlns:p14="http://schemas.microsoft.com/office/powerpoint/2010/main" val="3877188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93C9C-4E4A-5526-A7DE-65CDB35B19B8}"/>
              </a:ext>
            </a:extLst>
          </p:cNvPr>
          <p:cNvSpPr>
            <a:spLocks noGrp="1"/>
          </p:cNvSpPr>
          <p:nvPr>
            <p:ph type="sldNum" sz="quarter" idx="10"/>
          </p:nvPr>
        </p:nvSpPr>
        <p:spPr/>
        <p:txBody>
          <a:bodyPr/>
          <a:lstStyle/>
          <a:p>
            <a:fld id="{B4419AD9-9A55-4C37-89EB-8B473A5177E9}" type="slidenum">
              <a:rPr lang="en-US" smtClean="0"/>
              <a:pPr/>
              <a:t>36</a:t>
            </a:fld>
            <a:endParaRPr lang="en-US" dirty="0"/>
          </a:p>
        </p:txBody>
      </p:sp>
      <p:grpSp>
        <p:nvGrpSpPr>
          <p:cNvPr id="3" name="Group 2">
            <a:extLst>
              <a:ext uri="{FF2B5EF4-FFF2-40B4-BE49-F238E27FC236}">
                <a16:creationId xmlns:a16="http://schemas.microsoft.com/office/drawing/2014/main" id="{21F81553-D643-E2B9-23C1-CFC2F54253A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F6AFDFD2-2302-2139-BD57-51D8E073F82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Kết</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quả</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thực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nghiệm</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457C77C3-7A2E-F967-05EA-FACDA885632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pic>
        <p:nvPicPr>
          <p:cNvPr id="8" name="Picture 7">
            <a:extLst>
              <a:ext uri="{FF2B5EF4-FFF2-40B4-BE49-F238E27FC236}">
                <a16:creationId xmlns:a16="http://schemas.microsoft.com/office/drawing/2014/main" id="{254EE0D0-CBFD-57D3-6D55-640AB0DFE268}"/>
              </a:ext>
            </a:extLst>
          </p:cNvPr>
          <p:cNvPicPr>
            <a:picLocks noChangeAspect="1"/>
          </p:cNvPicPr>
          <p:nvPr/>
        </p:nvPicPr>
        <p:blipFill>
          <a:blip r:embed="rId3"/>
          <a:stretch>
            <a:fillRect/>
          </a:stretch>
        </p:blipFill>
        <p:spPr>
          <a:xfrm>
            <a:off x="1596872" y="1133401"/>
            <a:ext cx="5950256" cy="2876698"/>
          </a:xfrm>
          <a:prstGeom prst="rect">
            <a:avLst/>
          </a:prstGeom>
        </p:spPr>
      </p:pic>
    </p:spTree>
    <p:extLst>
      <p:ext uri="{BB962C8B-B14F-4D97-AF65-F5344CB8AC3E}">
        <p14:creationId xmlns:p14="http://schemas.microsoft.com/office/powerpoint/2010/main" val="1735047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93C9C-4E4A-5526-A7DE-65CDB35B19B8}"/>
              </a:ext>
            </a:extLst>
          </p:cNvPr>
          <p:cNvSpPr>
            <a:spLocks noGrp="1"/>
          </p:cNvSpPr>
          <p:nvPr>
            <p:ph type="sldNum" sz="quarter" idx="10"/>
          </p:nvPr>
        </p:nvSpPr>
        <p:spPr/>
        <p:txBody>
          <a:bodyPr/>
          <a:lstStyle/>
          <a:p>
            <a:fld id="{B4419AD9-9A55-4C37-89EB-8B473A5177E9}" type="slidenum">
              <a:rPr lang="en-US" smtClean="0"/>
              <a:pPr/>
              <a:t>37</a:t>
            </a:fld>
            <a:endParaRPr lang="en-US" dirty="0"/>
          </a:p>
        </p:txBody>
      </p:sp>
      <p:grpSp>
        <p:nvGrpSpPr>
          <p:cNvPr id="3" name="Group 2">
            <a:extLst>
              <a:ext uri="{FF2B5EF4-FFF2-40B4-BE49-F238E27FC236}">
                <a16:creationId xmlns:a16="http://schemas.microsoft.com/office/drawing/2014/main" id="{21F81553-D643-E2B9-23C1-CFC2F54253A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F6AFDFD2-2302-2139-BD57-51D8E073F82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Nhận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xét</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457C77C3-7A2E-F967-05EA-FACDA885632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04</a:t>
              </a:r>
              <a:endParaRPr lang="en-US" sz="2200" dirty="0"/>
            </a:p>
          </p:txBody>
        </p:sp>
      </p:grpSp>
      <p:sp>
        <p:nvSpPr>
          <p:cNvPr id="5" name="Google Shape;132;p19">
            <a:extLst>
              <a:ext uri="{FF2B5EF4-FFF2-40B4-BE49-F238E27FC236}">
                <a16:creationId xmlns:a16="http://schemas.microsoft.com/office/drawing/2014/main" id="{022A3C2A-BE5E-6971-1AAB-BEC7106605FE}"/>
              </a:ext>
            </a:extLst>
          </p:cNvPr>
          <p:cNvSpPr txBox="1">
            <a:spLocks/>
          </p:cNvSpPr>
          <p:nvPr/>
        </p:nvSpPr>
        <p:spPr>
          <a:xfrm>
            <a:off x="823941" y="1734354"/>
            <a:ext cx="7496118" cy="1955116"/>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Trên các thang đo, đặc trưng </a:t>
            </a:r>
            <a:r>
              <a:rPr lang="en-US" sz="1400" dirty="0">
                <a:latin typeface="Noto Serif" panose="02020502060505020204" pitchFamily="18" charset="0"/>
                <a:ea typeface="Noto Serif" panose="02020502060505020204" pitchFamily="18" charset="0"/>
                <a:cs typeface="Noto Serif" panose="02020502060505020204" pitchFamily="18" charset="0"/>
              </a:rPr>
              <a:t>MFCCs</a:t>
            </a:r>
            <a:r>
              <a:rPr lang="vi-VN" sz="1400" dirty="0">
                <a:latin typeface="Noto Serif" panose="02020502060505020204" pitchFamily="18" charset="0"/>
                <a:ea typeface="Noto Serif" panose="02020502060505020204" pitchFamily="18" charset="0"/>
                <a:cs typeface="Noto Serif" panose="02020502060505020204" pitchFamily="18" charset="0"/>
              </a:rPr>
              <a:t> cho kết quả tốt nhất trong hầu hết các mô hình (trừ mô hình Decision Tree), tiếp theo là đặc trưng spectral, đặc trưng prosodic cho kết quả thấp nhất. </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Đ</a:t>
            </a:r>
            <a:r>
              <a:rPr lang="vi-VN" sz="1400" dirty="0">
                <a:latin typeface="Noto Serif" panose="02020502060505020204" pitchFamily="18" charset="0"/>
                <a:ea typeface="Noto Serif" panose="02020502060505020204" pitchFamily="18" charset="0"/>
                <a:cs typeface="Noto Serif" panose="02020502060505020204" pitchFamily="18" charset="0"/>
              </a:rPr>
              <a:t>ặc trưng </a:t>
            </a:r>
            <a:r>
              <a:rPr lang="en-US" sz="1400" dirty="0">
                <a:latin typeface="Noto Serif" panose="02020502060505020204" pitchFamily="18" charset="0"/>
                <a:ea typeface="Noto Serif" panose="02020502060505020204" pitchFamily="18" charset="0"/>
                <a:cs typeface="Noto Serif" panose="02020502060505020204" pitchFamily="18" charset="0"/>
              </a:rPr>
              <a:t>MFCC</a:t>
            </a:r>
            <a:r>
              <a:rPr lang="vi-VN" sz="1400" dirty="0">
                <a:latin typeface="Noto Serif" panose="02020502060505020204" pitchFamily="18" charset="0"/>
                <a:ea typeface="Noto Serif" panose="02020502060505020204" pitchFamily="18" charset="0"/>
                <a:cs typeface="Noto Serif" panose="02020502060505020204" pitchFamily="18" charset="0"/>
              </a:rPr>
              <a:t> và </a:t>
            </a:r>
            <a:r>
              <a:rPr lang="en-US" sz="1400" dirty="0" err="1">
                <a:latin typeface="Noto Serif" panose="02020502060505020204" pitchFamily="18" charset="0"/>
                <a:ea typeface="Noto Serif" panose="02020502060505020204" pitchFamily="18" charset="0"/>
                <a:cs typeface="Noto Serif" panose="02020502060505020204" pitchFamily="18" charset="0"/>
              </a:rPr>
              <a:t>nhóm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vi-VN" sz="1400" dirty="0">
                <a:latin typeface="Noto Serif" panose="02020502060505020204" pitchFamily="18" charset="0"/>
                <a:ea typeface="Noto Serif" panose="02020502060505020204" pitchFamily="18" charset="0"/>
                <a:cs typeface="Noto Serif" panose="02020502060505020204" pitchFamily="18" charset="0"/>
              </a:rPr>
              <a:t>spectral có thể nắm bắt được thông tin quan trọng hơn để phân loại âm thanh. </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S</a:t>
            </a:r>
            <a:r>
              <a:rPr lang="vi-VN" sz="1400" dirty="0">
                <a:latin typeface="Noto Serif" panose="02020502060505020204" pitchFamily="18" charset="0"/>
                <a:ea typeface="Noto Serif" panose="02020502060505020204" pitchFamily="18" charset="0"/>
                <a:cs typeface="Noto Serif" panose="02020502060505020204" pitchFamily="18" charset="0"/>
              </a:rPr>
              <a:t>ử dụng quá nhiều đặc trưng đối với các mô hình không quá phức tạp trong đồ án này cũng khiến cho hiệu suất của mô hình giảm đi.</a:t>
            </a:r>
          </a:p>
        </p:txBody>
      </p:sp>
      <p:sp>
        <p:nvSpPr>
          <p:cNvPr id="7" name="Google Shape;553;p30">
            <a:extLst>
              <a:ext uri="{FF2B5EF4-FFF2-40B4-BE49-F238E27FC236}">
                <a16:creationId xmlns:a16="http://schemas.microsoft.com/office/drawing/2014/main" id="{CC2EA5DA-34D4-10B6-8D25-59189161481D}"/>
              </a:ext>
            </a:extLst>
          </p:cNvPr>
          <p:cNvSpPr txBox="1">
            <a:spLocks/>
          </p:cNvSpPr>
          <p:nvPr/>
        </p:nvSpPr>
        <p:spPr>
          <a:xfrm>
            <a:off x="1120889" y="1277154"/>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Về</a:t>
            </a: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đặc</a:t>
            </a: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trưng</a:t>
            </a:r>
            <a:endPar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36061102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93C9C-4E4A-5526-A7DE-65CDB35B19B8}"/>
              </a:ext>
            </a:extLst>
          </p:cNvPr>
          <p:cNvSpPr>
            <a:spLocks noGrp="1"/>
          </p:cNvSpPr>
          <p:nvPr>
            <p:ph type="sldNum" sz="quarter" idx="10"/>
          </p:nvPr>
        </p:nvSpPr>
        <p:spPr/>
        <p:txBody>
          <a:bodyPr/>
          <a:lstStyle/>
          <a:p>
            <a:fld id="{B4419AD9-9A55-4C37-89EB-8B473A5177E9}" type="slidenum">
              <a:rPr lang="en-US" smtClean="0"/>
              <a:pPr/>
              <a:t>38</a:t>
            </a:fld>
            <a:endParaRPr lang="en-US" dirty="0"/>
          </a:p>
        </p:txBody>
      </p:sp>
      <p:grpSp>
        <p:nvGrpSpPr>
          <p:cNvPr id="3" name="Group 2">
            <a:extLst>
              <a:ext uri="{FF2B5EF4-FFF2-40B4-BE49-F238E27FC236}">
                <a16:creationId xmlns:a16="http://schemas.microsoft.com/office/drawing/2014/main" id="{21F81553-D643-E2B9-23C1-CFC2F54253A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F6AFDFD2-2302-2139-BD57-51D8E073F82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Nhận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xét</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457C77C3-7A2E-F967-05EA-FACDA885632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04</a:t>
              </a:r>
              <a:endParaRPr lang="en-US" sz="2200" dirty="0"/>
            </a:p>
          </p:txBody>
        </p:sp>
      </p:grpSp>
      <p:sp>
        <p:nvSpPr>
          <p:cNvPr id="5" name="Google Shape;132;p19">
            <a:extLst>
              <a:ext uri="{FF2B5EF4-FFF2-40B4-BE49-F238E27FC236}">
                <a16:creationId xmlns:a16="http://schemas.microsoft.com/office/drawing/2014/main" id="{022A3C2A-BE5E-6971-1AAB-BEC7106605FE}"/>
              </a:ext>
            </a:extLst>
          </p:cNvPr>
          <p:cNvSpPr txBox="1">
            <a:spLocks/>
          </p:cNvSpPr>
          <p:nvPr/>
        </p:nvSpPr>
        <p:spPr>
          <a:xfrm>
            <a:off x="823941" y="1734353"/>
            <a:ext cx="7496118" cy="2269833"/>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V</a:t>
            </a:r>
            <a:r>
              <a:rPr lang="vi-VN" sz="1400" dirty="0">
                <a:latin typeface="Noto Serif" panose="02020502060505020204" pitchFamily="18" charset="0"/>
                <a:ea typeface="Noto Serif" panose="02020502060505020204" pitchFamily="18" charset="0"/>
                <a:cs typeface="Noto Serif" panose="02020502060505020204" pitchFamily="18" charset="0"/>
              </a:rPr>
              <a:t>ới đặc trưng </a:t>
            </a:r>
            <a:r>
              <a:rPr lang="en-US" sz="1400" dirty="0">
                <a:latin typeface="Noto Serif" panose="02020502060505020204" pitchFamily="18" charset="0"/>
                <a:ea typeface="Noto Serif" panose="02020502060505020204" pitchFamily="18" charset="0"/>
                <a:cs typeface="Noto Serif" panose="02020502060505020204" pitchFamily="18" charset="0"/>
              </a:rPr>
              <a:t>MFCCs</a:t>
            </a:r>
            <a:r>
              <a:rPr lang="vi-VN" sz="1400" dirty="0">
                <a:latin typeface="Noto Serif" panose="02020502060505020204" pitchFamily="18" charset="0"/>
                <a:ea typeface="Noto Serif" panose="02020502060505020204" pitchFamily="18" charset="0"/>
                <a:cs typeface="Noto Serif" panose="02020502060505020204" pitchFamily="18" charset="0"/>
              </a:rPr>
              <a:t> và spectral, các phương pháp SVM,  CNN và MLP cho kết quả tốt nhất, tiếp theo là các phương pháp Random Forest, LSTM, LSTM_CNN, các phương pháp  Naive Bayes, Decision Tree cho kết quả thấp hơn. </a:t>
            </a: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Naive Bayes và Decision </a:t>
            </a:r>
            <a:r>
              <a:rPr lang="en-US" sz="1400" dirty="0">
                <a:latin typeface="Noto Serif" panose="02020502060505020204" pitchFamily="18" charset="0"/>
                <a:ea typeface="Noto Serif" panose="02020502060505020204" pitchFamily="18" charset="0"/>
                <a:cs typeface="Noto Serif" panose="02020502060505020204" pitchFamily="18" charset="0"/>
              </a:rPr>
              <a:t>T</a:t>
            </a:r>
            <a:r>
              <a:rPr lang="vi-VN" sz="1400" dirty="0">
                <a:latin typeface="Noto Serif" panose="02020502060505020204" pitchFamily="18" charset="0"/>
                <a:ea typeface="Noto Serif" panose="02020502060505020204" pitchFamily="18" charset="0"/>
                <a:cs typeface="Noto Serif" panose="02020502060505020204" pitchFamily="18" charset="0"/>
              </a:rPr>
              <a:t>ree hoạt động tốt trong các bài toán phân loại có số lượng đặc trưng nhỏ và các đặc trưng này có mối quan hệ tuyến tính với nhau. Tuy nhiên, trong bài toán phân âm thanh tiếng nói này, số lượng đặc trưng thường lớn và các đặc trưng này có mối quan hệ phi tuyến với nhau. Do đó, các mô hình NB và DT không thể khai thác được thông tin đầy đủ từ các đặc trưng âm thanh.</a:t>
            </a:r>
          </a:p>
        </p:txBody>
      </p:sp>
      <p:sp>
        <p:nvSpPr>
          <p:cNvPr id="7" name="Google Shape;553;p30">
            <a:extLst>
              <a:ext uri="{FF2B5EF4-FFF2-40B4-BE49-F238E27FC236}">
                <a16:creationId xmlns:a16="http://schemas.microsoft.com/office/drawing/2014/main" id="{CC2EA5DA-34D4-10B6-8D25-59189161481D}"/>
              </a:ext>
            </a:extLst>
          </p:cNvPr>
          <p:cNvSpPr txBox="1">
            <a:spLocks/>
          </p:cNvSpPr>
          <p:nvPr/>
        </p:nvSpPr>
        <p:spPr>
          <a:xfrm>
            <a:off x="1120889" y="1277154"/>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Về</a:t>
            </a: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mô</a:t>
            </a: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hình</a:t>
            </a:r>
            <a:endPar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7950885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93C9C-4E4A-5526-A7DE-65CDB35B19B8}"/>
              </a:ext>
            </a:extLst>
          </p:cNvPr>
          <p:cNvSpPr>
            <a:spLocks noGrp="1"/>
          </p:cNvSpPr>
          <p:nvPr>
            <p:ph type="sldNum" sz="quarter" idx="10"/>
          </p:nvPr>
        </p:nvSpPr>
        <p:spPr/>
        <p:txBody>
          <a:bodyPr/>
          <a:lstStyle/>
          <a:p>
            <a:fld id="{B4419AD9-9A55-4C37-89EB-8B473A5177E9}" type="slidenum">
              <a:rPr lang="en-US" smtClean="0"/>
              <a:pPr/>
              <a:t>39</a:t>
            </a:fld>
            <a:endParaRPr lang="en-US" dirty="0"/>
          </a:p>
        </p:txBody>
      </p:sp>
      <p:grpSp>
        <p:nvGrpSpPr>
          <p:cNvPr id="3" name="Group 2">
            <a:extLst>
              <a:ext uri="{FF2B5EF4-FFF2-40B4-BE49-F238E27FC236}">
                <a16:creationId xmlns:a16="http://schemas.microsoft.com/office/drawing/2014/main" id="{21F81553-D643-E2B9-23C1-CFC2F54253A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F6AFDFD2-2302-2139-BD57-51D8E073F82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Nhận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xét</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457C77C3-7A2E-F967-05EA-FACDA885632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04</a:t>
              </a:r>
              <a:endParaRPr lang="en-US" sz="2200" dirty="0"/>
            </a:p>
          </p:txBody>
        </p:sp>
      </p:grpSp>
      <p:sp>
        <p:nvSpPr>
          <p:cNvPr id="5" name="Google Shape;132;p19">
            <a:extLst>
              <a:ext uri="{FF2B5EF4-FFF2-40B4-BE49-F238E27FC236}">
                <a16:creationId xmlns:a16="http://schemas.microsoft.com/office/drawing/2014/main" id="{022A3C2A-BE5E-6971-1AAB-BEC7106605FE}"/>
              </a:ext>
            </a:extLst>
          </p:cNvPr>
          <p:cNvSpPr txBox="1">
            <a:spLocks/>
          </p:cNvSpPr>
          <p:nvPr/>
        </p:nvSpPr>
        <p:spPr>
          <a:xfrm>
            <a:off x="823941" y="1734353"/>
            <a:ext cx="7496118" cy="2557428"/>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MLP, SVM, và CNN là các mô hình học máy hiện đại có khả năng hiệu quả hóa quá trình khai thác thông tin từ dữ liệu</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vi-VN" sz="1400" dirty="0">
                <a:latin typeface="Noto Serif" panose="02020502060505020204" pitchFamily="18" charset="0"/>
                <a:ea typeface="Noto Serif" panose="02020502060505020204" pitchFamily="18" charset="0"/>
                <a:cs typeface="Noto Serif" panose="02020502060505020204" pitchFamily="18" charset="0"/>
              </a:rPr>
              <a:t>có khả năng xử lý tốt với dữ liệu phức tạp, đa dạng</a:t>
            </a:r>
            <a:r>
              <a:rPr lang="en-US" sz="1400" dirty="0">
                <a:latin typeface="Noto Serif" panose="02020502060505020204" pitchFamily="18" charset="0"/>
                <a:ea typeface="Noto Serif" panose="02020502060505020204" pitchFamily="18" charset="0"/>
                <a:cs typeface="Noto Serif" panose="02020502060505020204" pitchFamily="18" charset="0"/>
              </a:rPr>
              <a:t>,</a:t>
            </a:r>
            <a:r>
              <a:rPr lang="vi-VN" sz="1400" dirty="0">
                <a:latin typeface="Noto Serif" panose="02020502060505020204" pitchFamily="18" charset="0"/>
                <a:ea typeface="Noto Serif" panose="02020502060505020204" pitchFamily="18" charset="0"/>
                <a:cs typeface="Noto Serif" panose="02020502060505020204" pitchFamily="18" charset="0"/>
              </a:rPr>
              <a:t> linh hoạt đối với nhiều đặc trưng khác nhau. </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MLP có khả năng học được mối quan hệ phức tạp giữa đặc trưng âm thanh và cảm xúc, nhờ vào cấu trúc nhiều tầng ẩn trong mô hình. </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SVM có thể xử lý không gian đặc trưng lớn và tìm ra ranh giới phân loại tối ưu cho các loại cảm xúc khác nhau. </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CNN được thiết kế để hiệu quả trong việc xử lý các đặc trưng không gian, giúp mô hình nắm bắt được cấu trúc không gian của dữ liệu âm thanh.</a:t>
            </a:r>
          </a:p>
        </p:txBody>
      </p:sp>
      <p:sp>
        <p:nvSpPr>
          <p:cNvPr id="7" name="Google Shape;553;p30">
            <a:extLst>
              <a:ext uri="{FF2B5EF4-FFF2-40B4-BE49-F238E27FC236}">
                <a16:creationId xmlns:a16="http://schemas.microsoft.com/office/drawing/2014/main" id="{CC2EA5DA-34D4-10B6-8D25-59189161481D}"/>
              </a:ext>
            </a:extLst>
          </p:cNvPr>
          <p:cNvSpPr txBox="1">
            <a:spLocks/>
          </p:cNvSpPr>
          <p:nvPr/>
        </p:nvSpPr>
        <p:spPr>
          <a:xfrm>
            <a:off x="1120889" y="1277154"/>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Về</a:t>
            </a: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mô</a:t>
            </a: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hình</a:t>
            </a:r>
            <a:endPar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1936567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553" name="Google Shape;553;p30"/>
          <p:cNvSpPr txBox="1">
            <a:spLocks noGrp="1"/>
          </p:cNvSpPr>
          <p:nvPr>
            <p:ph type="subTitle" idx="1"/>
          </p:nvPr>
        </p:nvSpPr>
        <p:spPr>
          <a:xfrm>
            <a:off x="910713" y="1658946"/>
            <a:ext cx="7322574" cy="2577775"/>
          </a:xfrm>
          <a:prstGeom prst="rect">
            <a:avLst/>
          </a:prstGeom>
        </p:spPr>
        <p:txBody>
          <a:bodyPr spcFirstLastPara="1" wrap="square" lIns="91425" tIns="91425" rIns="91425" bIns="91425" anchor="t" anchorCtr="0">
            <a:noAutofit/>
          </a:bodyPr>
          <a:lstStyle/>
          <a:p>
            <a:pPr marL="285750" indent="-285750" algn="just">
              <a:lnSpc>
                <a:spcPct val="120000"/>
              </a:lnSpc>
            </a:pPr>
            <a:r>
              <a:rPr lang="en-US" sz="1400" dirty="0" err="1">
                <a:latin typeface="Noto Serif" panose="02020502060505020204" pitchFamily="18" charset="0"/>
                <a:ea typeface="Noto Serif" panose="02020502060505020204" pitchFamily="18" charset="0"/>
                <a:cs typeface="Noto Serif" panose="02020502060505020204" pitchFamily="18" charset="0"/>
              </a:rPr>
              <a:t>Bài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toán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phân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phân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cảm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xúc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là</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một</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bài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toán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quan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trọng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trong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lĩnh</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vực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xử</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lý</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âm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thanh</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và</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có</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nhiều</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ứng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dụng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trong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thực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tiễn</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gn="just">
              <a:lnSpc>
                <a:spcPct val="120000"/>
              </a:lnSpc>
            </a:pPr>
            <a:r>
              <a:rPr lang="en-US" sz="1400" dirty="0">
                <a:latin typeface="Noto Serif" panose="02020502060505020204" pitchFamily="18" charset="0"/>
                <a:ea typeface="Noto Serif" panose="02020502060505020204" pitchFamily="18" charset="0"/>
                <a:cs typeface="Noto Serif" panose="02020502060505020204" pitchFamily="18" charset="0"/>
              </a:rPr>
              <a:t>Â</a:t>
            </a:r>
            <a:r>
              <a:rPr lang="vi-VN" sz="1400" dirty="0">
                <a:latin typeface="Noto Serif" panose="02020502060505020204" pitchFamily="18" charset="0"/>
                <a:ea typeface="Noto Serif" panose="02020502060505020204" pitchFamily="18" charset="0"/>
                <a:cs typeface="Noto Serif" panose="02020502060505020204" pitchFamily="18" charset="0"/>
              </a:rPr>
              <a:t>m thanh có thể được miêu tả bằng nhiều nhóm đặc trưng khác nhau</a:t>
            </a:r>
            <a:r>
              <a:rPr lang="en-US" sz="1400" dirty="0">
                <a:latin typeface="Noto Serif" panose="02020502060505020204" pitchFamily="18" charset="0"/>
                <a:ea typeface="Noto Serif" panose="02020502060505020204" pitchFamily="18" charset="0"/>
                <a:cs typeface="Noto Serif" panose="02020502060505020204" pitchFamily="18" charset="0"/>
              </a:rPr>
              <a:t>.</a:t>
            </a:r>
            <a:r>
              <a:rPr lang="vi-VN"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a:latin typeface="Noto Serif" panose="02020502060505020204" pitchFamily="18" charset="0"/>
                <a:ea typeface="Noto Serif" panose="02020502060505020204" pitchFamily="18" charset="0"/>
                <a:cs typeface="Noto Serif" panose="02020502060505020204" pitchFamily="18" charset="0"/>
              </a:rPr>
              <a:t>T</a:t>
            </a:r>
            <a:r>
              <a:rPr lang="vi-VN" sz="1400" dirty="0">
                <a:latin typeface="Noto Serif" panose="02020502060505020204" pitchFamily="18" charset="0"/>
                <a:ea typeface="Noto Serif" panose="02020502060505020204" pitchFamily="18" charset="0"/>
                <a:cs typeface="Noto Serif" panose="02020502060505020204" pitchFamily="18" charset="0"/>
              </a:rPr>
              <a:t>rong đó, đặc trưng miền phổ (spectral) và ngôn điệu (prosodic) là hai nhóm đặc trưng được sử dụng phổ biến nhất cho việc phân loại cảm xúc của âm thanh.</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gn="just">
              <a:lnSpc>
                <a:spcPct val="120000"/>
              </a:lnSpc>
            </a:pPr>
            <a:r>
              <a:rPr lang="vi-VN" sz="1400" dirty="0">
                <a:latin typeface="Noto Serif" panose="02020502060505020204" pitchFamily="18" charset="0"/>
                <a:ea typeface="Noto Serif" panose="02020502060505020204" pitchFamily="18" charset="0"/>
                <a:cs typeface="Noto Serif" panose="02020502060505020204" pitchFamily="18" charset="0"/>
              </a:rPr>
              <a:t>Mỗi nhóm đặc trưng, mỗi loại đều có những ưu điểm và nhược điểm riêng</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gn="just">
              <a:lnSpc>
                <a:spcPct val="120000"/>
              </a:lnSpc>
            </a:pPr>
            <a:r>
              <a:rPr lang="vi-VN" sz="1400" dirty="0">
                <a:latin typeface="Noto Serif" panose="02020502060505020204" pitchFamily="18" charset="0"/>
                <a:ea typeface="Noto Serif" panose="02020502060505020204" pitchFamily="18" charset="0"/>
                <a:cs typeface="Noto Serif" panose="02020502060505020204" pitchFamily="18" charset="0"/>
              </a:rPr>
              <a:t>Đồ án của nhóm sẽ thực hiện các thực nghiệm trên </a:t>
            </a:r>
            <a:r>
              <a:rPr lang="vi-VN" sz="1400" u="sng" dirty="0">
                <a:latin typeface="Noto Serif" panose="02020502060505020204" pitchFamily="18" charset="0"/>
                <a:ea typeface="Noto Serif" panose="02020502060505020204" pitchFamily="18" charset="0"/>
                <a:cs typeface="Noto Serif" panose="02020502060505020204" pitchFamily="18" charset="0"/>
              </a:rPr>
              <a:t>nhiều loại đặc trưng và mô hình khác nhau</a:t>
            </a:r>
            <a:r>
              <a:rPr lang="vi-VN" sz="1400" dirty="0">
                <a:latin typeface="Noto Serif" panose="02020502060505020204" pitchFamily="18" charset="0"/>
                <a:ea typeface="Noto Serif" panose="02020502060505020204" pitchFamily="18" charset="0"/>
                <a:cs typeface="Noto Serif" panose="02020502060505020204" pitchFamily="18" charset="0"/>
              </a:rPr>
              <a:t> để đánh giá hiệu quả của chúng trong việc phân loại cảm xúc của âm thanh.</a:t>
            </a:r>
          </a:p>
          <a:p>
            <a:pPr marL="0" indent="0" algn="just">
              <a:lnSpc>
                <a:spcPct val="120000"/>
              </a:lnSpc>
              <a:buNone/>
            </a:pPr>
            <a:endParaRPr lang="en-US" sz="1400" dirty="0">
              <a:latin typeface="Noto Serif" panose="02020502060505020204" pitchFamily="18" charset="0"/>
              <a:ea typeface="Noto Serif" panose="02020502060505020204" pitchFamily="18" charset="0"/>
              <a:cs typeface="Noto Serif" panose="02020502060505020204" pitchFamily="18" charset="0"/>
            </a:endParaRPr>
          </a:p>
        </p:txBody>
      </p:sp>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4</a:t>
            </a:fld>
            <a:endParaRPr lang="en-US" dirty="0"/>
          </a:p>
        </p:txBody>
      </p:sp>
      <p:grpSp>
        <p:nvGrpSpPr>
          <p:cNvPr id="8" name="Group 7">
            <a:extLst>
              <a:ext uri="{FF2B5EF4-FFF2-40B4-BE49-F238E27FC236}">
                <a16:creationId xmlns:a16="http://schemas.microsoft.com/office/drawing/2014/main" id="{41A39AE8-627D-B397-7C59-0D3176471F7F}"/>
              </a:ext>
            </a:extLst>
          </p:cNvPr>
          <p:cNvGrpSpPr/>
          <p:nvPr/>
        </p:nvGrpSpPr>
        <p:grpSpPr>
          <a:xfrm>
            <a:off x="910713" y="1035063"/>
            <a:ext cx="7230398" cy="457200"/>
            <a:chOff x="910713" y="1035063"/>
            <a:chExt cx="7230398" cy="457200"/>
          </a:xfrm>
        </p:grpSpPr>
        <p:sp>
          <p:nvSpPr>
            <p:cNvPr id="3" name="Google Shape;553;p30">
              <a:extLst>
                <a:ext uri="{FF2B5EF4-FFF2-40B4-BE49-F238E27FC236}">
                  <a16:creationId xmlns:a16="http://schemas.microsoft.com/office/drawing/2014/main" id="{3342F21B-A9A8-CE57-C98B-03E7B0C72E0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Lý do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chọn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đề</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tài</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01106368-2785-5C10-61BB-EACF768B4DD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01</a:t>
              </a:r>
              <a:endParaRPr lang="en-US" sz="2200"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93C9C-4E4A-5526-A7DE-65CDB35B19B8}"/>
              </a:ext>
            </a:extLst>
          </p:cNvPr>
          <p:cNvSpPr>
            <a:spLocks noGrp="1"/>
          </p:cNvSpPr>
          <p:nvPr>
            <p:ph type="sldNum" sz="quarter" idx="10"/>
          </p:nvPr>
        </p:nvSpPr>
        <p:spPr/>
        <p:txBody>
          <a:bodyPr/>
          <a:lstStyle/>
          <a:p>
            <a:fld id="{B4419AD9-9A55-4C37-89EB-8B473A5177E9}" type="slidenum">
              <a:rPr lang="en-US" smtClean="0"/>
              <a:pPr/>
              <a:t>40</a:t>
            </a:fld>
            <a:endParaRPr lang="en-US" dirty="0"/>
          </a:p>
        </p:txBody>
      </p:sp>
      <p:grpSp>
        <p:nvGrpSpPr>
          <p:cNvPr id="3" name="Group 2">
            <a:extLst>
              <a:ext uri="{FF2B5EF4-FFF2-40B4-BE49-F238E27FC236}">
                <a16:creationId xmlns:a16="http://schemas.microsoft.com/office/drawing/2014/main" id="{21F81553-D643-E2B9-23C1-CFC2F54253A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F6AFDFD2-2302-2139-BD57-51D8E073F82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Nhận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xét</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457C77C3-7A2E-F967-05EA-FACDA885632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04</a:t>
              </a:r>
              <a:endParaRPr lang="en-US" sz="2200" dirty="0"/>
            </a:p>
          </p:txBody>
        </p:sp>
      </p:grpSp>
      <p:sp>
        <p:nvSpPr>
          <p:cNvPr id="5" name="Google Shape;132;p19">
            <a:extLst>
              <a:ext uri="{FF2B5EF4-FFF2-40B4-BE49-F238E27FC236}">
                <a16:creationId xmlns:a16="http://schemas.microsoft.com/office/drawing/2014/main" id="{022A3C2A-BE5E-6971-1AAB-BEC7106605FE}"/>
              </a:ext>
            </a:extLst>
          </p:cNvPr>
          <p:cNvSpPr txBox="1">
            <a:spLocks/>
          </p:cNvSpPr>
          <p:nvPr/>
        </p:nvSpPr>
        <p:spPr>
          <a:xfrm>
            <a:off x="823941" y="1734353"/>
            <a:ext cx="7496118" cy="2579550"/>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Các phương pháp Random Forest, LSTM, LSTM_CNN đều cho kết quả tốt hơn các mô hình NB và DT, nhưng không bằng các mô hình MLP, SVM, CNN</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Random Forest, một phương pháp học máy tổ hợp, tự tin hướng đến sự đa dạng và ổn định trong dữ liệu, giúp giảm nguy cơ overfitting. </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LSTM, một mô hình mạng nơ-ron tái sinh, được xem xét là một lựa chọn mạnh mẽ cho xử lý dữ liệu chuỗi, trong khi LSTM_CNN, kết hợp giữa LSTM và CNN, khai thác hiệu quả cả thông tin cục bộ và thời gian từ các đặc trưng âm thanh.</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Sự</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phức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tạp</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của</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các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đặc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trưng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khiến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cho</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hiệu</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suất</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của</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mô</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hình</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kết</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hợp</a:t>
            </a:r>
            <a:r>
              <a:rPr lang="en-US" sz="1400" dirty="0">
                <a:latin typeface="Noto Serif" panose="02020502060505020204" pitchFamily="18" charset="0"/>
                <a:ea typeface="Noto Serif" panose="02020502060505020204" pitchFamily="18" charset="0"/>
                <a:cs typeface="Noto Serif" panose="02020502060505020204" pitchFamily="18" charset="0"/>
              </a:rPr>
              <a:t> so </a:t>
            </a:r>
            <a:r>
              <a:rPr lang="en-US" sz="1400" dirty="0" err="1">
                <a:latin typeface="Noto Serif" panose="02020502060505020204" pitchFamily="18" charset="0"/>
                <a:ea typeface="Noto Serif" panose="02020502060505020204" pitchFamily="18" charset="0"/>
                <a:cs typeface="Noto Serif" panose="02020502060505020204" pitchFamily="18" charset="0"/>
              </a:rPr>
              <a:t>với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mô</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hình</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đơn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lẻ</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là</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không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cải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thiện</a:t>
            </a:r>
            <a:r>
              <a:rPr lang="en-US" sz="1400" dirty="0">
                <a:latin typeface="Noto Serif" panose="02020502060505020204" pitchFamily="18" charset="0"/>
                <a:ea typeface="Noto Serif" panose="02020502060505020204" pitchFamily="18" charset="0"/>
                <a:cs typeface="Noto Serif" panose="02020502060505020204" pitchFamily="18" charset="0"/>
              </a:rPr>
              <a:t>.</a:t>
            </a:r>
            <a:endParaRPr lang="vi-VN" sz="1400" dirty="0">
              <a:latin typeface="Noto Serif" panose="02020502060505020204" pitchFamily="18" charset="0"/>
              <a:ea typeface="Noto Serif" panose="02020502060505020204" pitchFamily="18" charset="0"/>
              <a:cs typeface="Noto Serif" panose="02020502060505020204" pitchFamily="18" charset="0"/>
            </a:endParaRPr>
          </a:p>
        </p:txBody>
      </p:sp>
      <p:sp>
        <p:nvSpPr>
          <p:cNvPr id="7" name="Google Shape;553;p30">
            <a:extLst>
              <a:ext uri="{FF2B5EF4-FFF2-40B4-BE49-F238E27FC236}">
                <a16:creationId xmlns:a16="http://schemas.microsoft.com/office/drawing/2014/main" id="{CC2EA5DA-34D4-10B6-8D25-59189161481D}"/>
              </a:ext>
            </a:extLst>
          </p:cNvPr>
          <p:cNvSpPr txBox="1">
            <a:spLocks/>
          </p:cNvSpPr>
          <p:nvPr/>
        </p:nvSpPr>
        <p:spPr>
          <a:xfrm>
            <a:off x="1120889" y="1277154"/>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Về</a:t>
            </a: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mô</a:t>
            </a: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4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hình</a:t>
            </a:r>
            <a:endPar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3724531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4" name="Google Shape;544;p29"/>
          <p:cNvSpPr/>
          <p:nvPr/>
        </p:nvSpPr>
        <p:spPr>
          <a:xfrm>
            <a:off x="-466699" y="-1558207"/>
            <a:ext cx="4291800" cy="2699400"/>
          </a:xfrm>
          <a:prstGeom prst="ellipse">
            <a:avLst/>
          </a:prstGeom>
          <a:noFill/>
          <a:ln w="9525" cap="flat" cmpd="sng">
            <a:solidFill>
              <a:srgbClr val="634F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29"/>
          <p:cNvGrpSpPr/>
          <p:nvPr/>
        </p:nvGrpSpPr>
        <p:grpSpPr>
          <a:xfrm>
            <a:off x="4407005" y="4191791"/>
            <a:ext cx="329989" cy="275508"/>
            <a:chOff x="4382679" y="4319018"/>
            <a:chExt cx="378645" cy="316095"/>
          </a:xfrm>
        </p:grpSpPr>
        <p:sp>
          <p:nvSpPr>
            <p:cNvPr id="546" name="Google Shape;546;p29">
              <a:hlinkClick r:id="" action="ppaction://hlinkshowjump?jump=nextslide"/>
            </p:cNvPr>
            <p:cNvSpPr/>
            <p:nvPr/>
          </p:nvSpPr>
          <p:spPr>
            <a:xfrm>
              <a:off x="4382679" y="4442791"/>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sp>
          <p:nvSpPr>
            <p:cNvPr id="547" name="Google Shape;547;p29">
              <a:hlinkClick r:id="" action="ppaction://hlinkshowjump?jump=nextslide"/>
            </p:cNvPr>
            <p:cNvSpPr/>
            <p:nvPr/>
          </p:nvSpPr>
          <p:spPr>
            <a:xfrm>
              <a:off x="4382679" y="4319018"/>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grpSp>
      <p:sp>
        <p:nvSpPr>
          <p:cNvPr id="2" name="Slide Number Placeholder 1">
            <a:extLst>
              <a:ext uri="{FF2B5EF4-FFF2-40B4-BE49-F238E27FC236}">
                <a16:creationId xmlns:a16="http://schemas.microsoft.com/office/drawing/2014/main" id="{C7EA3A70-D1F4-BEB8-3E99-0C5162A16772}"/>
              </a:ext>
            </a:extLst>
          </p:cNvPr>
          <p:cNvSpPr>
            <a:spLocks noGrp="1"/>
          </p:cNvSpPr>
          <p:nvPr>
            <p:ph type="sldNum" sz="quarter" idx="10"/>
          </p:nvPr>
        </p:nvSpPr>
        <p:spPr/>
        <p:txBody>
          <a:bodyPr/>
          <a:lstStyle/>
          <a:p>
            <a:fld id="{B4419AD9-9A55-4C37-89EB-8B473A5177E9}" type="slidenum">
              <a:rPr lang="en-US" smtClean="0"/>
              <a:pPr/>
              <a:t>41</a:t>
            </a:fld>
            <a:endParaRPr lang="en-US" dirty="0"/>
          </a:p>
        </p:txBody>
      </p:sp>
      <p:sp>
        <p:nvSpPr>
          <p:cNvPr id="7" name="Google Shape;526;p28">
            <a:extLst>
              <a:ext uri="{FF2B5EF4-FFF2-40B4-BE49-F238E27FC236}">
                <a16:creationId xmlns:a16="http://schemas.microsoft.com/office/drawing/2014/main" id="{904358BB-0A09-81E7-3694-B2EBCC418B38}"/>
              </a:ext>
            </a:extLst>
          </p:cNvPr>
          <p:cNvSpPr txBox="1">
            <a:spLocks noGrp="1"/>
          </p:cNvSpPr>
          <p:nvPr>
            <p:ph type="title"/>
          </p:nvPr>
        </p:nvSpPr>
        <p:spPr>
          <a:xfrm>
            <a:off x="2757948" y="1449381"/>
            <a:ext cx="3615377" cy="901193"/>
          </a:xfrm>
          <a:prstGeom prst="rect">
            <a:avLst/>
          </a:prstGeom>
        </p:spPr>
        <p:txBody>
          <a:bodyPr spcFirstLastPara="1" wrap="square" lIns="91425" tIns="91425" rIns="91425" bIns="91425" anchor="b" anchorCtr="0">
            <a:noAutofit/>
          </a:bodyPr>
          <a:lstStyle/>
          <a:p>
            <a:pPr marL="0" lvl="0" indent="0" algn="ctr"/>
            <a:r>
              <a:rPr lang="en" sz="5400" dirty="0">
                <a:solidFill>
                  <a:srgbClr val="634F40"/>
                </a:solidFill>
                <a:latin typeface="Noto Serif" panose="02020502060505020204" pitchFamily="18" charset="0"/>
                <a:ea typeface="Noto Serif" panose="02020502060505020204" pitchFamily="18" charset="0"/>
                <a:cs typeface="Noto Serif" panose="02020502060505020204" pitchFamily="18" charset="0"/>
              </a:rPr>
              <a:t>V</a:t>
            </a:r>
            <a:endParaRPr sz="5400" dirty="0">
              <a:solidFill>
                <a:srgbClr val="634F4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8" name="Google Shape;532;p28">
            <a:extLst>
              <a:ext uri="{FF2B5EF4-FFF2-40B4-BE49-F238E27FC236}">
                <a16:creationId xmlns:a16="http://schemas.microsoft.com/office/drawing/2014/main" id="{55DDD275-5BE5-40E1-ACB5-82D426BE1BB2}"/>
              </a:ext>
            </a:extLst>
          </p:cNvPr>
          <p:cNvSpPr txBox="1">
            <a:spLocks/>
          </p:cNvSpPr>
          <p:nvPr/>
        </p:nvSpPr>
        <p:spPr>
          <a:xfrm>
            <a:off x="2757948" y="2471079"/>
            <a:ext cx="3672349" cy="80010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1" dirty="0" err="1">
                <a:latin typeface="Noto Serif" panose="02020502060505020204" pitchFamily="18" charset="0"/>
                <a:ea typeface="Noto Serif" panose="02020502060505020204" pitchFamily="18" charset="0"/>
                <a:cs typeface="Noto Serif" panose="02020502060505020204" pitchFamily="18" charset="0"/>
              </a:rPr>
              <a:t>Tổng</a:t>
            </a:r>
            <a:r>
              <a:rPr lang="en-US" sz="3600" b="1" dirty="0">
                <a:latin typeface="Noto Serif" panose="02020502060505020204" pitchFamily="18" charset="0"/>
                <a:ea typeface="Noto Serif" panose="02020502060505020204" pitchFamily="18" charset="0"/>
                <a:cs typeface="Noto Serif" panose="02020502060505020204" pitchFamily="18" charset="0"/>
              </a:rPr>
              <a:t> </a:t>
            </a:r>
            <a:r>
              <a:rPr lang="en-US" sz="3600" b="1" dirty="0" err="1">
                <a:latin typeface="Noto Serif" panose="02020502060505020204" pitchFamily="18" charset="0"/>
                <a:ea typeface="Noto Serif" panose="02020502060505020204" pitchFamily="18" charset="0"/>
                <a:cs typeface="Noto Serif" panose="02020502060505020204" pitchFamily="18" charset="0"/>
              </a:rPr>
              <a:t>kết</a:t>
            </a:r>
            <a:endParaRPr lang="vi-VN" sz="3600" b="1" dirty="0">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1027654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579"/>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F93C9C-4E4A-5526-A7DE-65CDB35B19B8}"/>
              </a:ext>
            </a:extLst>
          </p:cNvPr>
          <p:cNvSpPr>
            <a:spLocks noGrp="1"/>
          </p:cNvSpPr>
          <p:nvPr>
            <p:ph type="sldNum" sz="quarter" idx="10"/>
          </p:nvPr>
        </p:nvSpPr>
        <p:spPr/>
        <p:txBody>
          <a:bodyPr/>
          <a:lstStyle/>
          <a:p>
            <a:fld id="{B4419AD9-9A55-4C37-89EB-8B473A5177E9}" type="slidenum">
              <a:rPr lang="en-US" smtClean="0"/>
              <a:pPr/>
              <a:t>42</a:t>
            </a:fld>
            <a:endParaRPr lang="en-US" dirty="0"/>
          </a:p>
        </p:txBody>
      </p:sp>
      <p:grpSp>
        <p:nvGrpSpPr>
          <p:cNvPr id="3" name="Group 2">
            <a:extLst>
              <a:ext uri="{FF2B5EF4-FFF2-40B4-BE49-F238E27FC236}">
                <a16:creationId xmlns:a16="http://schemas.microsoft.com/office/drawing/2014/main" id="{21F81553-D643-E2B9-23C1-CFC2F54253A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F6AFDFD2-2302-2139-BD57-51D8E073F82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Kết</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luận</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457C77C3-7A2E-F967-05EA-FACDA885632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01</a:t>
              </a:r>
              <a:endParaRPr lang="en-US" sz="2200" dirty="0"/>
            </a:p>
          </p:txBody>
        </p:sp>
      </p:grpSp>
      <p:sp>
        <p:nvSpPr>
          <p:cNvPr id="5" name="Google Shape;132;p19">
            <a:extLst>
              <a:ext uri="{FF2B5EF4-FFF2-40B4-BE49-F238E27FC236}">
                <a16:creationId xmlns:a16="http://schemas.microsoft.com/office/drawing/2014/main" id="{022A3C2A-BE5E-6971-1AAB-BEC7106605FE}"/>
              </a:ext>
            </a:extLst>
          </p:cNvPr>
          <p:cNvSpPr txBox="1">
            <a:spLocks/>
          </p:cNvSpPr>
          <p:nvPr/>
        </p:nvSpPr>
        <p:spPr>
          <a:xfrm>
            <a:off x="823941" y="1013231"/>
            <a:ext cx="7585508" cy="3684192"/>
          </a:xfrm>
          <a:prstGeom prst="rect">
            <a:avLst/>
          </a:prstGeom>
          <a:noFill/>
          <a:ln>
            <a:noFill/>
          </a:ln>
        </p:spPr>
        <p:txBody>
          <a:bodyPr spcFirstLastPara="1" wrap="square" lIns="91425" tIns="91425" rIns="91425" bIns="91425" numCol="1"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H</a:t>
            </a:r>
            <a:r>
              <a:rPr lang="vi-VN" sz="1400" dirty="0">
                <a:latin typeface="Noto Serif" panose="02020502060505020204" pitchFamily="18" charset="0"/>
                <a:ea typeface="Noto Serif" panose="02020502060505020204" pitchFamily="18" charset="0"/>
                <a:cs typeface="Noto Serif" panose="02020502060505020204" pitchFamily="18" charset="0"/>
              </a:rPr>
              <a:t>iểu được các bước giải quyết một bài toán với dữ liệu là âm than</a:t>
            </a:r>
            <a:r>
              <a:rPr lang="en-US" sz="1400" dirty="0">
                <a:latin typeface="Noto Serif" panose="02020502060505020204" pitchFamily="18" charset="0"/>
                <a:ea typeface="Noto Serif" panose="02020502060505020204" pitchFamily="18" charset="0"/>
                <a:cs typeface="Noto Serif" panose="02020502060505020204" pitchFamily="18" charset="0"/>
              </a:rPr>
              <a:t>h, </a:t>
            </a:r>
            <a:r>
              <a:rPr lang="vi-VN" sz="1400" dirty="0">
                <a:latin typeface="Noto Serif" panose="02020502060505020204" pitchFamily="18" charset="0"/>
                <a:ea typeface="Noto Serif" panose="02020502060505020204" pitchFamily="18" charset="0"/>
                <a:cs typeface="Noto Serif" panose="02020502060505020204" pitchFamily="18" charset="0"/>
              </a:rPr>
              <a:t>nắm được kỹ thuật xử lý dữ liệu âm thanh cơ bản và cách trích xuất đặc trưng từ dữ liệu âm thanh phù hợp với bài toán phân loại cảm xúc giọng nói.</a:t>
            </a: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Mục tiêu chính của nhóm trong đồ án này là muốn đánh giá khái quát hiệu quả khác nhau của các đặc trưng và phương pháp trong bài toán phân loại âm thanh nói chung và phân loại cảm xúc trong âm thanh nói riêng. </a:t>
            </a:r>
            <a:r>
              <a:rPr lang="en-US" sz="1400" dirty="0" err="1">
                <a:latin typeface="Noto Serif" panose="02020502060505020204" pitchFamily="18" charset="0"/>
                <a:ea typeface="Noto Serif" panose="02020502060505020204" pitchFamily="18" charset="0"/>
                <a:cs typeface="Noto Serif" panose="02020502060505020204" pitchFamily="18" charset="0"/>
              </a:rPr>
              <a:t>Vì</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vậy</a:t>
            </a:r>
            <a:r>
              <a:rPr lang="en-US" sz="1400" dirty="0">
                <a:latin typeface="Noto Serif" panose="02020502060505020204" pitchFamily="18" charset="0"/>
                <a:ea typeface="Noto Serif" panose="02020502060505020204" pitchFamily="18" charset="0"/>
                <a:cs typeface="Noto Serif" panose="02020502060505020204" pitchFamily="18" charset="0"/>
              </a:rPr>
              <a:t>,</a:t>
            </a:r>
            <a:r>
              <a:rPr lang="vi-VN" sz="1400" dirty="0">
                <a:latin typeface="Noto Serif" panose="02020502060505020204" pitchFamily="18" charset="0"/>
                <a:ea typeface="Noto Serif" panose="02020502060505020204" pitchFamily="18" charset="0"/>
                <a:cs typeface="Noto Serif" panose="02020502060505020204" pitchFamily="18" charset="0"/>
              </a:rPr>
              <a:t> các mô hình mà nhóm huấn luyện được trên bộ dữ liệu chưa phải là tốt nhất của từng phương pháp. </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Các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vi-VN" sz="1400" dirty="0">
                <a:latin typeface="Noto Serif" panose="02020502060505020204" pitchFamily="18" charset="0"/>
                <a:ea typeface="Noto Serif" panose="02020502060505020204" pitchFamily="18" charset="0"/>
                <a:cs typeface="Noto Serif" panose="02020502060505020204" pitchFamily="18" charset="0"/>
              </a:rPr>
              <a:t>kết quả trên chỉ mang tính tham khảo, kết luận cuối cùng còn phụ thuộc vào nhiều yếu tố như tham số của mô hình, kiến trúc của mô hình, bộ dữ liệu, kích thước tập dữ liệu, cách chuẩn hóa dữ liệu,... </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Để có kết quả chính xác hơn và đưa ra những kết luận cuối cùng, cần thực hiện thêm các thí nghiệm trên các tập dữ liệu khác nhau và các mô hình tố nhất của từng phương pháp trên bộ dữ liệu đó.</a:t>
            </a:r>
          </a:p>
        </p:txBody>
      </p:sp>
    </p:spTree>
    <p:extLst>
      <p:ext uri="{BB962C8B-B14F-4D97-AF65-F5344CB8AC3E}">
        <p14:creationId xmlns:p14="http://schemas.microsoft.com/office/powerpoint/2010/main" val="4041828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70" name="Google Shape;570;p32"/>
          <p:cNvSpPr txBox="1">
            <a:spLocks noGrp="1"/>
          </p:cNvSpPr>
          <p:nvPr>
            <p:ph type="subTitle" idx="4"/>
          </p:nvPr>
        </p:nvSpPr>
        <p:spPr>
          <a:xfrm>
            <a:off x="967300" y="1447546"/>
            <a:ext cx="2099750" cy="43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Phạm vi</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571" name="Google Shape;571;p32"/>
          <p:cNvSpPr txBox="1">
            <a:spLocks noGrp="1"/>
          </p:cNvSpPr>
          <p:nvPr>
            <p:ph type="subTitle" idx="5"/>
          </p:nvPr>
        </p:nvSpPr>
        <p:spPr>
          <a:xfrm>
            <a:off x="3378400" y="1431620"/>
            <a:ext cx="2446550" cy="44852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Phương pháp</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572" name="Google Shape;572;p32"/>
          <p:cNvSpPr txBox="1">
            <a:spLocks noGrp="1"/>
          </p:cNvSpPr>
          <p:nvPr>
            <p:ph type="subTitle" idx="1"/>
          </p:nvPr>
        </p:nvSpPr>
        <p:spPr>
          <a:xfrm>
            <a:off x="937625" y="2161063"/>
            <a:ext cx="2129425" cy="1845900"/>
          </a:xfrm>
          <a:prstGeom prst="rect">
            <a:avLst/>
          </a:prstGeom>
        </p:spPr>
        <p:txBody>
          <a:bodyPr spcFirstLastPara="1" wrap="square" lIns="91425" tIns="91425" rIns="91425" bIns="91425" anchor="t" anchorCtr="0">
            <a:noAutofit/>
          </a:bodyPr>
          <a:lstStyle/>
          <a:p>
            <a:pPr marL="0" lvl="0" indent="0" algn="just" rtl="0">
              <a:lnSpc>
                <a:spcPct val="120000"/>
              </a:lnSpc>
              <a:spcBef>
                <a:spcPts val="0"/>
              </a:spcBef>
              <a:spcAft>
                <a:spcPts val="0"/>
              </a:spcAft>
              <a:buNone/>
            </a:pPr>
            <a:r>
              <a:rPr lang="vi-VN" sz="1400" dirty="0">
                <a:latin typeface="Noto Serif" panose="02020502060505020204" pitchFamily="18" charset="0"/>
                <a:ea typeface="Noto Serif" panose="02020502060505020204" pitchFamily="18" charset="0"/>
                <a:cs typeface="Noto Serif" panose="02020502060505020204" pitchFamily="18" charset="0"/>
              </a:rPr>
              <a:t>Chỉ mới thực nghiệm trên một bộ dữ liệu</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trong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phạm</a:t>
            </a:r>
            <a:r>
              <a:rPr lang="en-US" sz="1400" dirty="0">
                <a:latin typeface="Noto Serif" panose="02020502060505020204" pitchFamily="18" charset="0"/>
                <a:ea typeface="Noto Serif" panose="02020502060505020204" pitchFamily="18" charset="0"/>
                <a:cs typeface="Noto Serif" panose="02020502060505020204" pitchFamily="18" charset="0"/>
              </a:rPr>
              <a:t> vi </a:t>
            </a:r>
            <a:r>
              <a:rPr lang="en-US" sz="1400" dirty="0" err="1">
                <a:latin typeface="Noto Serif" panose="02020502060505020204" pitchFamily="18" charset="0"/>
                <a:ea typeface="Noto Serif" panose="02020502060505020204" pitchFamily="18" charset="0"/>
                <a:cs typeface="Noto Serif" panose="02020502060505020204" pitchFamily="18" charset="0"/>
              </a:rPr>
              <a:t>đồ</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án</a:t>
            </a:r>
            <a:r>
              <a:rPr lang="en-US" sz="1400" dirty="0">
                <a:latin typeface="Noto Serif" panose="02020502060505020204" pitchFamily="18" charset="0"/>
                <a:ea typeface="Noto Serif" panose="02020502060505020204" pitchFamily="18" charset="0"/>
                <a:cs typeface="Noto Serif" panose="02020502060505020204" pitchFamily="18" charset="0"/>
              </a:rPr>
              <a:t>.</a:t>
            </a:r>
            <a:endParaRPr lang="vi-VN" sz="1400" dirty="0">
              <a:latin typeface="Noto Serif" panose="02020502060505020204" pitchFamily="18" charset="0"/>
              <a:ea typeface="Noto Serif" panose="02020502060505020204" pitchFamily="18" charset="0"/>
              <a:cs typeface="Noto Serif" panose="02020502060505020204" pitchFamily="18" charset="0"/>
            </a:endParaRPr>
          </a:p>
        </p:txBody>
      </p:sp>
      <p:sp>
        <p:nvSpPr>
          <p:cNvPr id="573" name="Google Shape;573;p32"/>
          <p:cNvSpPr txBox="1">
            <a:spLocks noGrp="1"/>
          </p:cNvSpPr>
          <p:nvPr>
            <p:ph type="subTitle" idx="2"/>
          </p:nvPr>
        </p:nvSpPr>
        <p:spPr>
          <a:xfrm>
            <a:off x="3348725" y="2161062"/>
            <a:ext cx="2446550" cy="1992175"/>
          </a:xfrm>
          <a:prstGeom prst="rect">
            <a:avLst/>
          </a:prstGeom>
          <a:noFill/>
          <a:ln>
            <a:noFill/>
          </a:ln>
        </p:spPr>
        <p:txBody>
          <a:bodyPr spcFirstLastPara="1" wrap="square" lIns="91425" tIns="91425" rIns="91425" bIns="91425" anchor="t" anchorCtr="0">
            <a:noAutofit/>
          </a:bodyPr>
          <a:lstStyle/>
          <a:p>
            <a:pPr marL="0" lvl="0" indent="0" algn="just" rtl="0">
              <a:lnSpc>
                <a:spcPct val="120000"/>
              </a:lnSpc>
              <a:spcBef>
                <a:spcPts val="0"/>
              </a:spcBef>
              <a:spcAft>
                <a:spcPts val="0"/>
              </a:spcAft>
              <a:buNone/>
            </a:pPr>
            <a:r>
              <a:rPr lang="vi-VN" sz="1400" dirty="0">
                <a:latin typeface="Noto Serif" panose="02020502060505020204" pitchFamily="18" charset="0"/>
                <a:ea typeface="Noto Serif" panose="02020502060505020204" pitchFamily="18" charset="0"/>
                <a:cs typeface="Noto Serif" panose="02020502060505020204" pitchFamily="18" charset="0"/>
              </a:rPr>
              <a:t>Chưa thực nghiệm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nhiều</a:t>
            </a:r>
            <a:r>
              <a:rPr lang="vi-VN" sz="1400" dirty="0">
                <a:latin typeface="Noto Serif" panose="02020502060505020204" pitchFamily="18" charset="0"/>
                <a:ea typeface="Noto Serif" panose="02020502060505020204" pitchFamily="18" charset="0"/>
                <a:cs typeface="Noto Serif" panose="02020502060505020204" pitchFamily="18" charset="0"/>
              </a:rPr>
              <a:t> phương pháp thuộc nhóm học sâu</a:t>
            </a:r>
            <a:r>
              <a:rPr lang="en-US" sz="1400" dirty="0">
                <a:latin typeface="Noto Serif" panose="02020502060505020204" pitchFamily="18" charset="0"/>
                <a:ea typeface="Noto Serif" panose="02020502060505020204" pitchFamily="18" charset="0"/>
                <a:cs typeface="Noto Serif" panose="02020502060505020204" pitchFamily="18" charset="0"/>
              </a:rPr>
              <a:t>.</a:t>
            </a:r>
            <a:endParaRPr lang="vi-VN" sz="1400" dirty="0">
              <a:latin typeface="Noto Serif" panose="02020502060505020204" pitchFamily="18" charset="0"/>
              <a:ea typeface="Noto Serif" panose="02020502060505020204" pitchFamily="18" charset="0"/>
              <a:cs typeface="Noto Serif" panose="02020502060505020204" pitchFamily="18" charset="0"/>
            </a:endParaRPr>
          </a:p>
        </p:txBody>
      </p:sp>
      <p:sp>
        <p:nvSpPr>
          <p:cNvPr id="574" name="Google Shape;574;p32"/>
          <p:cNvSpPr txBox="1">
            <a:spLocks noGrp="1"/>
          </p:cNvSpPr>
          <p:nvPr>
            <p:ph type="subTitle" idx="3"/>
          </p:nvPr>
        </p:nvSpPr>
        <p:spPr>
          <a:xfrm>
            <a:off x="6031075" y="2161063"/>
            <a:ext cx="2175300" cy="1992174"/>
          </a:xfrm>
          <a:prstGeom prst="rect">
            <a:avLst/>
          </a:prstGeom>
        </p:spPr>
        <p:txBody>
          <a:bodyPr spcFirstLastPara="1" wrap="square" lIns="91425" tIns="91425" rIns="91425" bIns="91425" anchor="t" anchorCtr="0">
            <a:noAutofit/>
          </a:bodyPr>
          <a:lstStyle/>
          <a:p>
            <a:pPr marL="0" lvl="0" indent="0" algn="just">
              <a:lnSpc>
                <a:spcPct val="120000"/>
              </a:lnSpc>
            </a:pPr>
            <a:r>
              <a:rPr lang="vi-VN" sz="1400" dirty="0">
                <a:latin typeface="Noto Serif" panose="02020502060505020204" pitchFamily="18" charset="0"/>
                <a:ea typeface="Noto Serif" panose="02020502060505020204" pitchFamily="18" charset="0"/>
                <a:cs typeface="Noto Serif" panose="02020502060505020204" pitchFamily="18" charset="0"/>
                <a:sym typeface="Arial"/>
              </a:rPr>
              <a:t>Các kết quả trên các phương pháp chưa phải là tốt nhất nên chỉ có thế đưa ra kết luận một cách khái quát</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a:t>
            </a:r>
            <a:endParaRPr lang="vi-VN" sz="1400" dirty="0">
              <a:latin typeface="Noto Serif" panose="02020502060505020204" pitchFamily="18" charset="0"/>
              <a:ea typeface="Noto Serif" panose="02020502060505020204" pitchFamily="18" charset="0"/>
              <a:cs typeface="Noto Serif" panose="02020502060505020204" pitchFamily="18" charset="0"/>
              <a:sym typeface="Arial"/>
            </a:endParaRPr>
          </a:p>
        </p:txBody>
      </p:sp>
      <p:sp>
        <p:nvSpPr>
          <p:cNvPr id="575" name="Google Shape;575;p32"/>
          <p:cNvSpPr txBox="1">
            <a:spLocks noGrp="1"/>
          </p:cNvSpPr>
          <p:nvPr>
            <p:ph type="subTitle" idx="6"/>
          </p:nvPr>
        </p:nvSpPr>
        <p:spPr>
          <a:xfrm>
            <a:off x="6031074" y="1447546"/>
            <a:ext cx="2175300" cy="43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Kết luận</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2" name="Slide Number Placeholder 1">
            <a:extLst>
              <a:ext uri="{FF2B5EF4-FFF2-40B4-BE49-F238E27FC236}">
                <a16:creationId xmlns:a16="http://schemas.microsoft.com/office/drawing/2014/main" id="{D90EBD1E-65C7-4385-9AFB-CB23376361CE}"/>
              </a:ext>
            </a:extLst>
          </p:cNvPr>
          <p:cNvSpPr>
            <a:spLocks noGrp="1"/>
          </p:cNvSpPr>
          <p:nvPr>
            <p:ph type="sldNum" sz="quarter" idx="10"/>
          </p:nvPr>
        </p:nvSpPr>
        <p:spPr/>
        <p:txBody>
          <a:bodyPr/>
          <a:lstStyle/>
          <a:p>
            <a:fld id="{B4419AD9-9A55-4C37-89EB-8B473A5177E9}" type="slidenum">
              <a:rPr lang="en-US" smtClean="0"/>
              <a:pPr/>
              <a:t>43</a:t>
            </a:fld>
            <a:endParaRPr lang="en-US" dirty="0"/>
          </a:p>
        </p:txBody>
      </p:sp>
      <p:grpSp>
        <p:nvGrpSpPr>
          <p:cNvPr id="3" name="Group 2">
            <a:extLst>
              <a:ext uri="{FF2B5EF4-FFF2-40B4-BE49-F238E27FC236}">
                <a16:creationId xmlns:a16="http://schemas.microsoft.com/office/drawing/2014/main" id="{DD0B21DA-F41C-9FB1-241B-FAA4BB3F724B}"/>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BC82A4F4-081C-E04C-A90C-24CFA641BF13}"/>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Điểm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hạn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chế</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5" name="TextBox 4">
              <a:extLst>
                <a:ext uri="{FF2B5EF4-FFF2-40B4-BE49-F238E27FC236}">
                  <a16:creationId xmlns:a16="http://schemas.microsoft.com/office/drawing/2014/main" id="{101D42D0-FBB8-612B-2351-A887045C8AFB}"/>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02</a:t>
              </a:r>
              <a:endParaRPr lang="en-US" sz="2200" dirty="0"/>
            </a:p>
          </p:txBody>
        </p:sp>
      </p:grpSp>
    </p:spTree>
    <p:extLst>
      <p:ext uri="{BB962C8B-B14F-4D97-AF65-F5344CB8AC3E}">
        <p14:creationId xmlns:p14="http://schemas.microsoft.com/office/powerpoint/2010/main" val="341743676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70" name="Google Shape;570;p32"/>
          <p:cNvSpPr txBox="1">
            <a:spLocks noGrp="1"/>
          </p:cNvSpPr>
          <p:nvPr>
            <p:ph type="subTitle" idx="4"/>
          </p:nvPr>
        </p:nvSpPr>
        <p:spPr>
          <a:xfrm>
            <a:off x="967300" y="1447546"/>
            <a:ext cx="2099750" cy="43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Bộ dữ liệu</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571" name="Google Shape;571;p32"/>
          <p:cNvSpPr txBox="1">
            <a:spLocks noGrp="1"/>
          </p:cNvSpPr>
          <p:nvPr>
            <p:ph type="subTitle" idx="5"/>
          </p:nvPr>
        </p:nvSpPr>
        <p:spPr>
          <a:xfrm>
            <a:off x="3378400" y="1431620"/>
            <a:ext cx="2446550" cy="44852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Tăng cường dữ liệu</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572" name="Google Shape;572;p32"/>
          <p:cNvSpPr txBox="1">
            <a:spLocks noGrp="1"/>
          </p:cNvSpPr>
          <p:nvPr>
            <p:ph type="subTitle" idx="1"/>
          </p:nvPr>
        </p:nvSpPr>
        <p:spPr>
          <a:xfrm>
            <a:off x="937625" y="2161063"/>
            <a:ext cx="2129425" cy="1845900"/>
          </a:xfrm>
          <a:prstGeom prst="rect">
            <a:avLst/>
          </a:prstGeom>
        </p:spPr>
        <p:txBody>
          <a:bodyPr spcFirstLastPara="1" wrap="square" lIns="91425" tIns="91425" rIns="91425" bIns="91425" anchor="t" anchorCtr="0">
            <a:noAutofit/>
          </a:bodyPr>
          <a:lstStyle/>
          <a:p>
            <a:pPr marL="0" lvl="0" indent="0" algn="just" rtl="0">
              <a:lnSpc>
                <a:spcPct val="120000"/>
              </a:lnSpc>
              <a:spcBef>
                <a:spcPts val="0"/>
              </a:spcBef>
              <a:spcAft>
                <a:spcPts val="0"/>
              </a:spcAft>
              <a:buNone/>
            </a:pPr>
            <a:r>
              <a:rPr lang="en" sz="1400" dirty="0">
                <a:latin typeface="Noto Serif" panose="02020502060505020204" pitchFamily="18" charset="0"/>
                <a:ea typeface="Noto Serif" panose="02020502060505020204" pitchFamily="18" charset="0"/>
                <a:cs typeface="Noto Serif" panose="02020502060505020204" pitchFamily="18" charset="0"/>
              </a:rPr>
              <a:t>Bộ dữ liệu kết hợp từ hai dataset khác nhau, khiến chất lượng dữ liệu không đồng đều và thiếu hụt một số dữ liệu (như class 1).</a:t>
            </a:r>
            <a:endParaRPr sz="1400" dirty="0">
              <a:latin typeface="Noto Serif" panose="02020502060505020204" pitchFamily="18" charset="0"/>
              <a:ea typeface="Noto Serif" panose="02020502060505020204" pitchFamily="18" charset="0"/>
              <a:cs typeface="Noto Serif" panose="02020502060505020204" pitchFamily="18" charset="0"/>
            </a:endParaRPr>
          </a:p>
        </p:txBody>
      </p:sp>
      <p:sp>
        <p:nvSpPr>
          <p:cNvPr id="573" name="Google Shape;573;p32"/>
          <p:cNvSpPr txBox="1">
            <a:spLocks noGrp="1"/>
          </p:cNvSpPr>
          <p:nvPr>
            <p:ph type="subTitle" idx="2"/>
          </p:nvPr>
        </p:nvSpPr>
        <p:spPr>
          <a:xfrm>
            <a:off x="3348725" y="2161062"/>
            <a:ext cx="2446550" cy="1992175"/>
          </a:xfrm>
          <a:prstGeom prst="rect">
            <a:avLst/>
          </a:prstGeom>
          <a:noFill/>
          <a:ln>
            <a:noFill/>
          </a:ln>
        </p:spPr>
        <p:txBody>
          <a:bodyPr spcFirstLastPara="1" wrap="square" lIns="91425" tIns="91425" rIns="91425" bIns="91425" anchor="t" anchorCtr="0">
            <a:noAutofit/>
          </a:bodyPr>
          <a:lstStyle/>
          <a:p>
            <a:pPr marL="0" indent="0" algn="just">
              <a:lnSpc>
                <a:spcPct val="120000"/>
              </a:lnSpc>
            </a:pPr>
            <a:r>
              <a:rPr lang="en-US" sz="1400" dirty="0" err="1">
                <a:latin typeface="Noto Serif" panose="02020502060505020204" pitchFamily="18" charset="0"/>
                <a:ea typeface="Noto Serif" panose="02020502060505020204" pitchFamily="18" charset="0"/>
                <a:cs typeface="Noto Serif" panose="02020502060505020204" pitchFamily="18" charset="0"/>
              </a:rPr>
              <a:t>Việc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tăng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cường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dữ</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liệu</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tương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đối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khó</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khăn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trên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bài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toán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phân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cảm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xúc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tiếng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nói</a:t>
            </a:r>
            <a:r>
              <a:rPr lang="en-US" sz="1400" dirty="0">
                <a:latin typeface="Noto Serif" panose="02020502060505020204" pitchFamily="18" charset="0"/>
                <a:ea typeface="Noto Serif" panose="02020502060505020204" pitchFamily="18" charset="0"/>
                <a:cs typeface="Noto Serif" panose="02020502060505020204" pitchFamily="18" charset="0"/>
              </a:rPr>
              <a:t>, do </a:t>
            </a:r>
            <a:r>
              <a:rPr lang="en-US" sz="1400" dirty="0" err="1">
                <a:latin typeface="Noto Serif" panose="02020502060505020204" pitchFamily="18" charset="0"/>
                <a:ea typeface="Noto Serif" panose="02020502060505020204" pitchFamily="18" charset="0"/>
                <a:cs typeface="Noto Serif" panose="02020502060505020204" pitchFamily="18" charset="0"/>
              </a:rPr>
              <a:t>cảm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xúc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tương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quan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với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các</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thành</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phần</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như</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cao</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độ</a:t>
            </a:r>
            <a:r>
              <a:rPr lang="en-US" sz="1400" dirty="0">
                <a:latin typeface="Noto Serif" panose="02020502060505020204" pitchFamily="18" charset="0"/>
                <a:ea typeface="Noto Serif" panose="02020502060505020204" pitchFamily="18" charset="0"/>
                <a:cs typeface="Noto Serif" panose="02020502060505020204" pitchFamily="18" charset="0"/>
              </a:rPr>
              <a:t>,.. </a:t>
            </a:r>
            <a:endParaRPr sz="1400" dirty="0">
              <a:latin typeface="Noto Serif" panose="02020502060505020204" pitchFamily="18" charset="0"/>
              <a:ea typeface="Noto Serif" panose="02020502060505020204" pitchFamily="18" charset="0"/>
              <a:cs typeface="Noto Serif" panose="02020502060505020204" pitchFamily="18" charset="0"/>
            </a:endParaRPr>
          </a:p>
        </p:txBody>
      </p:sp>
      <p:sp>
        <p:nvSpPr>
          <p:cNvPr id="574" name="Google Shape;574;p32"/>
          <p:cNvSpPr txBox="1">
            <a:spLocks noGrp="1"/>
          </p:cNvSpPr>
          <p:nvPr>
            <p:ph type="subTitle" idx="3"/>
          </p:nvPr>
        </p:nvSpPr>
        <p:spPr>
          <a:xfrm>
            <a:off x="6031075" y="2161063"/>
            <a:ext cx="2175300" cy="1992174"/>
          </a:xfrm>
          <a:prstGeom prst="rect">
            <a:avLst/>
          </a:prstGeom>
        </p:spPr>
        <p:txBody>
          <a:bodyPr spcFirstLastPara="1" wrap="square" lIns="91425" tIns="91425" rIns="91425" bIns="91425" anchor="t" anchorCtr="0">
            <a:noAutofit/>
          </a:bodyPr>
          <a:lstStyle/>
          <a:p>
            <a:pPr marL="0" lvl="0" indent="0" algn="just">
              <a:lnSpc>
                <a:spcPct val="120000"/>
              </a:lnSpc>
            </a:pPr>
            <a:r>
              <a:rPr lang="vi-VN" sz="1400" dirty="0">
                <a:latin typeface="Noto Serif" panose="02020502060505020204" pitchFamily="18" charset="0"/>
                <a:ea typeface="Noto Serif" panose="02020502060505020204" pitchFamily="18" charset="0"/>
                <a:cs typeface="Noto Serif" panose="02020502060505020204" pitchFamily="18" charset="0"/>
                <a:sym typeface="Arial"/>
              </a:rPr>
              <a:t>Hầu hết các mô hình đều hoạt động tốt hơn với các đặc trưng spectral</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Kết</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hợp</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nhiều</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đặc</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trưng</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cũng</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làm</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tăng</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nguy</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cơ</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nhiễu</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cho</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dữ</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rial"/>
              </a:rPr>
              <a:t>liệu</a:t>
            </a:r>
            <a:r>
              <a:rPr lang="en-US" sz="1400" dirty="0">
                <a:latin typeface="Noto Serif" panose="02020502060505020204" pitchFamily="18" charset="0"/>
                <a:ea typeface="Noto Serif" panose="02020502060505020204" pitchFamily="18" charset="0"/>
                <a:cs typeface="Noto Serif" panose="02020502060505020204" pitchFamily="18" charset="0"/>
                <a:sym typeface="Arial"/>
              </a:rPr>
              <a:t>.</a:t>
            </a:r>
            <a:endParaRPr lang="vi-VN" sz="1400" dirty="0">
              <a:latin typeface="Noto Serif" panose="02020502060505020204" pitchFamily="18" charset="0"/>
              <a:ea typeface="Noto Serif" panose="02020502060505020204" pitchFamily="18" charset="0"/>
              <a:cs typeface="Noto Serif" panose="02020502060505020204" pitchFamily="18" charset="0"/>
              <a:sym typeface="Arial"/>
            </a:endParaRPr>
          </a:p>
        </p:txBody>
      </p:sp>
      <p:sp>
        <p:nvSpPr>
          <p:cNvPr id="575" name="Google Shape;575;p32"/>
          <p:cNvSpPr txBox="1">
            <a:spLocks noGrp="1"/>
          </p:cNvSpPr>
          <p:nvPr>
            <p:ph type="subTitle" idx="6"/>
          </p:nvPr>
        </p:nvSpPr>
        <p:spPr>
          <a:xfrm>
            <a:off x="6031074" y="1447546"/>
            <a:ext cx="2175300" cy="43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latin typeface="Noto Serif" panose="02020502060505020204" pitchFamily="18" charset="0"/>
                <a:ea typeface="Noto Serif" panose="02020502060505020204" pitchFamily="18" charset="0"/>
                <a:cs typeface="Noto Serif" panose="02020502060505020204" pitchFamily="18" charset="0"/>
              </a:rPr>
              <a:t>Đặc trưng</a:t>
            </a:r>
            <a:endParaRPr dirty="0">
              <a:latin typeface="Noto Serif" panose="02020502060505020204" pitchFamily="18" charset="0"/>
              <a:ea typeface="Noto Serif" panose="02020502060505020204" pitchFamily="18" charset="0"/>
              <a:cs typeface="Noto Serif" panose="02020502060505020204" pitchFamily="18" charset="0"/>
            </a:endParaRPr>
          </a:p>
        </p:txBody>
      </p:sp>
      <p:sp>
        <p:nvSpPr>
          <p:cNvPr id="2" name="Slide Number Placeholder 1">
            <a:extLst>
              <a:ext uri="{FF2B5EF4-FFF2-40B4-BE49-F238E27FC236}">
                <a16:creationId xmlns:a16="http://schemas.microsoft.com/office/drawing/2014/main" id="{D90EBD1E-65C7-4385-9AFB-CB23376361CE}"/>
              </a:ext>
            </a:extLst>
          </p:cNvPr>
          <p:cNvSpPr>
            <a:spLocks noGrp="1"/>
          </p:cNvSpPr>
          <p:nvPr>
            <p:ph type="sldNum" sz="quarter" idx="10"/>
          </p:nvPr>
        </p:nvSpPr>
        <p:spPr/>
        <p:txBody>
          <a:bodyPr/>
          <a:lstStyle/>
          <a:p>
            <a:fld id="{B4419AD9-9A55-4C37-89EB-8B473A5177E9}" type="slidenum">
              <a:rPr lang="en-US" smtClean="0"/>
              <a:pPr/>
              <a:t>44</a:t>
            </a:fld>
            <a:endParaRPr lang="en-US" dirty="0"/>
          </a:p>
        </p:txBody>
      </p:sp>
      <p:grpSp>
        <p:nvGrpSpPr>
          <p:cNvPr id="3" name="Group 2">
            <a:extLst>
              <a:ext uri="{FF2B5EF4-FFF2-40B4-BE49-F238E27FC236}">
                <a16:creationId xmlns:a16="http://schemas.microsoft.com/office/drawing/2014/main" id="{4BAA7572-3E56-C311-A078-E6ED4A4BCA22}"/>
              </a:ext>
            </a:extLst>
          </p:cNvPr>
          <p:cNvGrpSpPr/>
          <p:nvPr/>
        </p:nvGrpSpPr>
        <p:grpSpPr>
          <a:xfrm>
            <a:off x="1179051" y="419764"/>
            <a:ext cx="7230398" cy="457200"/>
            <a:chOff x="910713" y="1035063"/>
            <a:chExt cx="7230398" cy="457200"/>
          </a:xfrm>
        </p:grpSpPr>
        <p:sp>
          <p:nvSpPr>
            <p:cNvPr id="4" name="Google Shape;553;p30">
              <a:extLst>
                <a:ext uri="{FF2B5EF4-FFF2-40B4-BE49-F238E27FC236}">
                  <a16:creationId xmlns:a16="http://schemas.microsoft.com/office/drawing/2014/main" id="{EDEE180A-0779-9225-C235-5DBDE2E3D076}"/>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Điểm</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hạn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chế</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5" name="TextBox 4">
              <a:extLst>
                <a:ext uri="{FF2B5EF4-FFF2-40B4-BE49-F238E27FC236}">
                  <a16:creationId xmlns:a16="http://schemas.microsoft.com/office/drawing/2014/main" id="{5E49E9F7-6589-D3ED-F7D2-BC899A45BDAF}"/>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02</a:t>
              </a:r>
              <a:endParaRPr lang="en-US" sz="2200" dirty="0"/>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572" name="Google Shape;572;p32"/>
          <p:cNvSpPr txBox="1">
            <a:spLocks noGrp="1"/>
          </p:cNvSpPr>
          <p:nvPr>
            <p:ph type="subTitle" idx="1"/>
          </p:nvPr>
        </p:nvSpPr>
        <p:spPr>
          <a:xfrm>
            <a:off x="1031875" y="1766625"/>
            <a:ext cx="7080250" cy="1737909"/>
          </a:xfrm>
          <a:prstGeom prst="rect">
            <a:avLst/>
          </a:prstGeom>
        </p:spPr>
        <p:txBody>
          <a:bodyPr spcFirstLastPara="1" wrap="square" lIns="91425" tIns="91425" rIns="91425" bIns="91425" anchor="t" anchorCtr="0">
            <a:noAutofit/>
          </a:bodyPr>
          <a:lstStyle/>
          <a:p>
            <a:pPr marL="285750" lvl="0" indent="-285750">
              <a:lnSpc>
                <a:spcPct val="120000"/>
              </a:lnSpc>
              <a:buClr>
                <a:srgbClr val="67595E"/>
              </a:buClr>
              <a:buFont typeface="Nunito Light"/>
              <a:buChar char="●"/>
            </a:pPr>
            <a:r>
              <a:rPr lang="en" sz="1400">
                <a:latin typeface="Noto Serif" panose="02020502060505020204" pitchFamily="18" charset="0"/>
                <a:ea typeface="Noto Serif" panose="02020502060505020204" pitchFamily="18" charset="0"/>
                <a:cs typeface="Noto Serif" panose="02020502060505020204" pitchFamily="18" charset="0"/>
                <a:sym typeface="Source Sans Pro"/>
              </a:rPr>
              <a:t>Tìm </a:t>
            </a:r>
            <a:r>
              <a:rPr lang="en" sz="1400" dirty="0">
                <a:latin typeface="Noto Serif" panose="02020502060505020204" pitchFamily="18" charset="0"/>
                <a:ea typeface="Noto Serif" panose="02020502060505020204" pitchFamily="18" charset="0"/>
                <a:cs typeface="Noto Serif" panose="02020502060505020204" pitchFamily="18" charset="0"/>
                <a:sym typeface="Source Sans Pro"/>
              </a:rPr>
              <a:t>hiểu các phương pháp tăng cường dữ liệu phức tạp hơn và thử nghiệm trên 1 dataset cụ thể.</a:t>
            </a:r>
          </a:p>
          <a:p>
            <a:pPr marL="285750" lvl="0" indent="-285750">
              <a:lnSpc>
                <a:spcPct val="120000"/>
              </a:lnSpc>
              <a:buClr>
                <a:srgbClr val="67595E"/>
              </a:buClr>
              <a:buFont typeface="Nunito Light"/>
              <a:buChar char="●"/>
            </a:pPr>
            <a:r>
              <a:rPr lang="en" sz="1400" dirty="0">
                <a:latin typeface="Noto Serif" panose="02020502060505020204" pitchFamily="18" charset="0"/>
                <a:ea typeface="Noto Serif" panose="02020502060505020204" pitchFamily="18" charset="0"/>
                <a:cs typeface="Noto Serif" panose="02020502060505020204" pitchFamily="18" charset="0"/>
                <a:sym typeface="Source Sans Pro"/>
              </a:rPr>
              <a:t>Cải tiến các đặc trưng được chọn và tạo ra. </a:t>
            </a:r>
          </a:p>
          <a:p>
            <a:pPr marL="285750" lvl="0" indent="-285750">
              <a:lnSpc>
                <a:spcPct val="120000"/>
              </a:lnSpc>
              <a:buClr>
                <a:srgbClr val="67595E"/>
              </a:buClr>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sym typeface="Source Sans Pro"/>
              </a:rPr>
              <a:t>Thực nghiệm thêm nhiều phương pháp học sâu và tìm ra các siêu tham số, kiến trúc tốt nhất tương ứng với các phương để có được kết luận chặt chẽ hơn</a:t>
            </a:r>
            <a:r>
              <a:rPr lang="en-US" sz="1400" dirty="0">
                <a:latin typeface="Noto Serif" panose="02020502060505020204" pitchFamily="18" charset="0"/>
                <a:ea typeface="Noto Serif" panose="02020502060505020204" pitchFamily="18" charset="0"/>
                <a:cs typeface="Noto Serif" panose="02020502060505020204" pitchFamily="18" charset="0"/>
                <a:sym typeface="Source Sans Pro"/>
              </a:rPr>
              <a:t>.</a:t>
            </a:r>
          </a:p>
          <a:p>
            <a:pPr marL="285750" lvl="0" indent="-285750">
              <a:lnSpc>
                <a:spcPct val="120000"/>
              </a:lnSpc>
              <a:buClr>
                <a:srgbClr val="67595E"/>
              </a:buClr>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sym typeface="Source Sans Pro"/>
              </a:rPr>
              <a:t>Thực nghiệm trên nhiều bộ dữ liệu</a:t>
            </a:r>
            <a:r>
              <a:rPr lang="en-US" sz="1400" dirty="0">
                <a:latin typeface="Noto Serif" panose="02020502060505020204" pitchFamily="18" charset="0"/>
                <a:ea typeface="Noto Serif" panose="02020502060505020204" pitchFamily="18" charset="0"/>
                <a:cs typeface="Noto Serif" panose="02020502060505020204" pitchFamily="18" charset="0"/>
                <a:sym typeface="Source Sans Pro"/>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Source Sans Pro"/>
              </a:rPr>
              <a:t>hơn</a:t>
            </a:r>
            <a:r>
              <a:rPr lang="en-US" sz="1400" dirty="0">
                <a:latin typeface="Noto Serif" panose="02020502060505020204" pitchFamily="18" charset="0"/>
                <a:ea typeface="Noto Serif" panose="02020502060505020204" pitchFamily="18" charset="0"/>
                <a:cs typeface="Noto Serif" panose="02020502060505020204" pitchFamily="18" charset="0"/>
                <a:sym typeface="Source Sans Pro"/>
              </a:rPr>
              <a:t>.</a:t>
            </a:r>
            <a:endParaRPr lang="vi-VN" sz="1400" dirty="0">
              <a:latin typeface="Noto Serif" panose="02020502060505020204" pitchFamily="18" charset="0"/>
              <a:ea typeface="Noto Serif" panose="02020502060505020204" pitchFamily="18" charset="0"/>
              <a:cs typeface="Noto Serif" panose="02020502060505020204" pitchFamily="18" charset="0"/>
              <a:sym typeface="Source Sans Pro"/>
            </a:endParaRPr>
          </a:p>
        </p:txBody>
      </p:sp>
      <p:sp>
        <p:nvSpPr>
          <p:cNvPr id="2" name="Slide Number Placeholder 1">
            <a:extLst>
              <a:ext uri="{FF2B5EF4-FFF2-40B4-BE49-F238E27FC236}">
                <a16:creationId xmlns:a16="http://schemas.microsoft.com/office/drawing/2014/main" id="{D90EBD1E-65C7-4385-9AFB-CB23376361CE}"/>
              </a:ext>
            </a:extLst>
          </p:cNvPr>
          <p:cNvSpPr>
            <a:spLocks noGrp="1"/>
          </p:cNvSpPr>
          <p:nvPr>
            <p:ph type="sldNum" sz="quarter" idx="10"/>
          </p:nvPr>
        </p:nvSpPr>
        <p:spPr/>
        <p:txBody>
          <a:bodyPr/>
          <a:lstStyle/>
          <a:p>
            <a:fld id="{B4419AD9-9A55-4C37-89EB-8B473A5177E9}" type="slidenum">
              <a:rPr lang="en-US" smtClean="0"/>
              <a:pPr/>
              <a:t>45</a:t>
            </a:fld>
            <a:endParaRPr lang="en-US" dirty="0"/>
          </a:p>
        </p:txBody>
      </p:sp>
      <p:grpSp>
        <p:nvGrpSpPr>
          <p:cNvPr id="3" name="Group 2">
            <a:extLst>
              <a:ext uri="{FF2B5EF4-FFF2-40B4-BE49-F238E27FC236}">
                <a16:creationId xmlns:a16="http://schemas.microsoft.com/office/drawing/2014/main" id="{8708A1C8-3490-0505-B2C0-E151A03A852C}"/>
              </a:ext>
            </a:extLst>
          </p:cNvPr>
          <p:cNvGrpSpPr/>
          <p:nvPr/>
        </p:nvGrpSpPr>
        <p:grpSpPr>
          <a:xfrm>
            <a:off x="1148708" y="397642"/>
            <a:ext cx="7230398" cy="457200"/>
            <a:chOff x="910713" y="1035063"/>
            <a:chExt cx="7230398" cy="457200"/>
          </a:xfrm>
        </p:grpSpPr>
        <p:sp>
          <p:nvSpPr>
            <p:cNvPr id="4" name="Google Shape;553;p30">
              <a:extLst>
                <a:ext uri="{FF2B5EF4-FFF2-40B4-BE49-F238E27FC236}">
                  <a16:creationId xmlns:a16="http://schemas.microsoft.com/office/drawing/2014/main" id="{139CA734-E6D6-87AC-ADC1-EC9385B938C2}"/>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Hướng</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mở</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rộng</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5" name="TextBox 4">
              <a:extLst>
                <a:ext uri="{FF2B5EF4-FFF2-40B4-BE49-F238E27FC236}">
                  <a16:creationId xmlns:a16="http://schemas.microsoft.com/office/drawing/2014/main" id="{B62CC829-1731-A340-D34A-15D6B90110F6}"/>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a:t>
              </a:r>
              <a:r>
                <a:rPr lang="en-US" sz="2200" b="1" dirty="0">
                  <a:solidFill>
                    <a:srgbClr val="634F40"/>
                  </a:solidFill>
                  <a:latin typeface="Noto Serif" panose="02020502060505020204" pitchFamily="18" charset="0"/>
                  <a:ea typeface="Noto Serif" panose="02020502060505020204" pitchFamily="18" charset="0"/>
                  <a:cs typeface="Noto Serif" panose="02020502060505020204" pitchFamily="18" charset="0"/>
                </a:rPr>
                <a:t>3</a:t>
              </a:r>
              <a:endParaRPr lang="en-US" sz="2200" dirty="0"/>
            </a:p>
          </p:txBody>
        </p:sp>
      </p:grpSp>
    </p:spTree>
    <p:extLst>
      <p:ext uri="{BB962C8B-B14F-4D97-AF65-F5344CB8AC3E}">
        <p14:creationId xmlns:p14="http://schemas.microsoft.com/office/powerpoint/2010/main" val="18312825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4" name="Google Shape;544;p29"/>
          <p:cNvSpPr/>
          <p:nvPr/>
        </p:nvSpPr>
        <p:spPr>
          <a:xfrm>
            <a:off x="-466699" y="-1558207"/>
            <a:ext cx="4291800" cy="2699400"/>
          </a:xfrm>
          <a:prstGeom prst="ellipse">
            <a:avLst/>
          </a:prstGeom>
          <a:noFill/>
          <a:ln w="9525" cap="flat" cmpd="sng">
            <a:solidFill>
              <a:srgbClr val="634F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29"/>
          <p:cNvGrpSpPr/>
          <p:nvPr/>
        </p:nvGrpSpPr>
        <p:grpSpPr>
          <a:xfrm>
            <a:off x="4407005" y="4191791"/>
            <a:ext cx="329989" cy="275508"/>
            <a:chOff x="4382679" y="4319018"/>
            <a:chExt cx="378645" cy="316095"/>
          </a:xfrm>
        </p:grpSpPr>
        <p:sp>
          <p:nvSpPr>
            <p:cNvPr id="546" name="Google Shape;546;p29">
              <a:hlinkClick r:id="" action="ppaction://hlinkshowjump?jump=nextslide"/>
            </p:cNvPr>
            <p:cNvSpPr/>
            <p:nvPr/>
          </p:nvSpPr>
          <p:spPr>
            <a:xfrm>
              <a:off x="4382679" y="4442791"/>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sp>
          <p:nvSpPr>
            <p:cNvPr id="547" name="Google Shape;547;p29">
              <a:hlinkClick r:id="" action="ppaction://hlinkshowjump?jump=nextslide"/>
            </p:cNvPr>
            <p:cNvSpPr/>
            <p:nvPr/>
          </p:nvSpPr>
          <p:spPr>
            <a:xfrm>
              <a:off x="4382679" y="4319018"/>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grpSp>
      <p:sp>
        <p:nvSpPr>
          <p:cNvPr id="2" name="Slide Number Placeholder 1">
            <a:extLst>
              <a:ext uri="{FF2B5EF4-FFF2-40B4-BE49-F238E27FC236}">
                <a16:creationId xmlns:a16="http://schemas.microsoft.com/office/drawing/2014/main" id="{C7EA3A70-D1F4-BEB8-3E99-0C5162A16772}"/>
              </a:ext>
            </a:extLst>
          </p:cNvPr>
          <p:cNvSpPr>
            <a:spLocks noGrp="1"/>
          </p:cNvSpPr>
          <p:nvPr>
            <p:ph type="sldNum" sz="quarter" idx="10"/>
          </p:nvPr>
        </p:nvSpPr>
        <p:spPr/>
        <p:txBody>
          <a:bodyPr/>
          <a:lstStyle/>
          <a:p>
            <a:fld id="{B4419AD9-9A55-4C37-89EB-8B473A5177E9}" type="slidenum">
              <a:rPr lang="en-US" smtClean="0"/>
              <a:pPr/>
              <a:t>46</a:t>
            </a:fld>
            <a:endParaRPr lang="en-US" dirty="0"/>
          </a:p>
        </p:txBody>
      </p:sp>
      <p:sp>
        <p:nvSpPr>
          <p:cNvPr id="8" name="Google Shape;532;p28">
            <a:extLst>
              <a:ext uri="{FF2B5EF4-FFF2-40B4-BE49-F238E27FC236}">
                <a16:creationId xmlns:a16="http://schemas.microsoft.com/office/drawing/2014/main" id="{55DDD275-5BE5-40E1-ACB5-82D426BE1BB2}"/>
              </a:ext>
            </a:extLst>
          </p:cNvPr>
          <p:cNvSpPr txBox="1">
            <a:spLocks/>
          </p:cNvSpPr>
          <p:nvPr/>
        </p:nvSpPr>
        <p:spPr>
          <a:xfrm>
            <a:off x="1201994" y="302794"/>
            <a:ext cx="4581396" cy="594893"/>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2800" b="1" dirty="0" err="1">
                <a:latin typeface="Noto Serif" panose="02020502060505020204" pitchFamily="18" charset="0"/>
                <a:ea typeface="Noto Serif" panose="02020502060505020204" pitchFamily="18" charset="0"/>
                <a:cs typeface="Noto Serif" panose="02020502060505020204" pitchFamily="18" charset="0"/>
              </a:rPr>
              <a:t>Tài</a:t>
            </a:r>
            <a:r>
              <a:rPr lang="en-US" sz="2800" b="1" dirty="0">
                <a:latin typeface="Noto Serif" panose="02020502060505020204" pitchFamily="18" charset="0"/>
                <a:ea typeface="Noto Serif" panose="02020502060505020204" pitchFamily="18" charset="0"/>
                <a:cs typeface="Noto Serif" panose="02020502060505020204" pitchFamily="18" charset="0"/>
              </a:rPr>
              <a:t> </a:t>
            </a:r>
            <a:r>
              <a:rPr lang="en-US" sz="2800" b="1" dirty="0" err="1">
                <a:latin typeface="Noto Serif" panose="02020502060505020204" pitchFamily="18" charset="0"/>
                <a:ea typeface="Noto Serif" panose="02020502060505020204" pitchFamily="18" charset="0"/>
                <a:cs typeface="Noto Serif" panose="02020502060505020204" pitchFamily="18" charset="0"/>
              </a:rPr>
              <a:t>liệu</a:t>
            </a:r>
            <a:r>
              <a:rPr lang="en-US" sz="2800" b="1" dirty="0">
                <a:latin typeface="Noto Serif" panose="02020502060505020204" pitchFamily="18" charset="0"/>
                <a:ea typeface="Noto Serif" panose="02020502060505020204" pitchFamily="18" charset="0"/>
                <a:cs typeface="Noto Serif" panose="02020502060505020204" pitchFamily="18" charset="0"/>
              </a:rPr>
              <a:t> </a:t>
            </a:r>
            <a:r>
              <a:rPr lang="en-US" sz="2800" b="1" dirty="0" err="1">
                <a:latin typeface="Noto Serif" panose="02020502060505020204" pitchFamily="18" charset="0"/>
                <a:ea typeface="Noto Serif" panose="02020502060505020204" pitchFamily="18" charset="0"/>
                <a:cs typeface="Noto Serif" panose="02020502060505020204" pitchFamily="18" charset="0"/>
              </a:rPr>
              <a:t>tham</a:t>
            </a:r>
            <a:r>
              <a:rPr lang="en-US" sz="2800" b="1" dirty="0">
                <a:latin typeface="Noto Serif" panose="02020502060505020204" pitchFamily="18" charset="0"/>
                <a:ea typeface="Noto Serif" panose="02020502060505020204" pitchFamily="18" charset="0"/>
                <a:cs typeface="Noto Serif" panose="02020502060505020204" pitchFamily="18" charset="0"/>
              </a:rPr>
              <a:t> </a:t>
            </a:r>
            <a:r>
              <a:rPr lang="en-US" sz="2800" b="1" dirty="0" err="1">
                <a:latin typeface="Noto Serif" panose="02020502060505020204" pitchFamily="18" charset="0"/>
                <a:ea typeface="Noto Serif" panose="02020502060505020204" pitchFamily="18" charset="0"/>
                <a:cs typeface="Noto Serif" panose="02020502060505020204" pitchFamily="18" charset="0"/>
              </a:rPr>
              <a:t>khảo</a:t>
            </a:r>
            <a:endParaRPr lang="vi-VN" sz="2800" b="1" dirty="0">
              <a:latin typeface="Noto Serif" panose="02020502060505020204" pitchFamily="18" charset="0"/>
              <a:ea typeface="Noto Serif" panose="02020502060505020204" pitchFamily="18" charset="0"/>
              <a:cs typeface="Noto Serif" panose="02020502060505020204" pitchFamily="18" charset="0"/>
            </a:endParaRPr>
          </a:p>
        </p:txBody>
      </p:sp>
      <p:graphicFrame>
        <p:nvGraphicFramePr>
          <p:cNvPr id="5" name="Google Shape;183;p29">
            <a:extLst>
              <a:ext uri="{FF2B5EF4-FFF2-40B4-BE49-F238E27FC236}">
                <a16:creationId xmlns:a16="http://schemas.microsoft.com/office/drawing/2014/main" id="{D6D9652A-CCE1-128D-2C1B-56CA1BA68937}"/>
              </a:ext>
            </a:extLst>
          </p:cNvPr>
          <p:cNvGraphicFramePr/>
          <p:nvPr>
            <p:extLst>
              <p:ext uri="{D42A27DB-BD31-4B8C-83A1-F6EECF244321}">
                <p14:modId xmlns:p14="http://schemas.microsoft.com/office/powerpoint/2010/main" val="3179869819"/>
              </p:ext>
            </p:extLst>
          </p:nvPr>
        </p:nvGraphicFramePr>
        <p:xfrm>
          <a:off x="807719" y="897947"/>
          <a:ext cx="7719061" cy="3839571"/>
        </p:xfrm>
        <a:graphic>
          <a:graphicData uri="http://schemas.openxmlformats.org/drawingml/2006/table">
            <a:tbl>
              <a:tblPr>
                <a:noFill/>
              </a:tblPr>
              <a:tblGrid>
                <a:gridCol w="2276926">
                  <a:extLst>
                    <a:ext uri="{9D8B030D-6E8A-4147-A177-3AD203B41FA5}">
                      <a16:colId xmlns:a16="http://schemas.microsoft.com/office/drawing/2014/main" val="20000"/>
                    </a:ext>
                  </a:extLst>
                </a:gridCol>
                <a:gridCol w="5442135">
                  <a:extLst>
                    <a:ext uri="{9D8B030D-6E8A-4147-A177-3AD203B41FA5}">
                      <a16:colId xmlns:a16="http://schemas.microsoft.com/office/drawing/2014/main" val="20001"/>
                    </a:ext>
                  </a:extLst>
                </a:gridCol>
              </a:tblGrid>
              <a:tr h="265342">
                <a:tc>
                  <a:txBody>
                    <a:bodyPr/>
                    <a:lstStyle/>
                    <a:p>
                      <a:pPr marL="0" lvl="0" indent="0" algn="ctr" rtl="0">
                        <a:lnSpc>
                          <a:spcPct val="120000"/>
                        </a:lnSpc>
                        <a:spcBef>
                          <a:spcPts val="0"/>
                        </a:spcBef>
                        <a:spcAft>
                          <a:spcPts val="0"/>
                        </a:spcAft>
                        <a:buNone/>
                      </a:pPr>
                      <a:r>
                        <a:rPr lang="en-US" sz="1050" b="1"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Authors</a:t>
                      </a:r>
                      <a:endParaRPr sz="1050" b="1"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ctr" rtl="0">
                        <a:lnSpc>
                          <a:spcPct val="120000"/>
                        </a:lnSpc>
                        <a:spcBef>
                          <a:spcPts val="0"/>
                        </a:spcBef>
                        <a:spcAft>
                          <a:spcPts val="1600"/>
                        </a:spcAft>
                        <a:buNone/>
                      </a:pPr>
                      <a:r>
                        <a:rPr lang="en-US" sz="1050" b="1"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Referenced Works</a:t>
                      </a:r>
                      <a:endParaRPr sz="1050" b="1"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838284147"/>
                  </a:ext>
                </a:extLst>
              </a:tr>
              <a:tr h="477002">
                <a:tc>
                  <a:txBody>
                    <a:bodyPr/>
                    <a:lstStyle/>
                    <a:p>
                      <a:pPr marL="0" lvl="0" indent="0" algn="l" rtl="0">
                        <a:lnSpc>
                          <a:spcPct val="120000"/>
                        </a:lnSpc>
                        <a:spcBef>
                          <a:spcPts val="0"/>
                        </a:spcBef>
                        <a:spcAft>
                          <a:spcPts val="0"/>
                        </a:spcAft>
                        <a:buNone/>
                      </a:pP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Issa, Dias, M.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Fatih</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Demirci, and Adnan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Yazici</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160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3"/>
                        </a:rPr>
                        <a:t>"Speech emotion recognition with deep convolutional neural networks." Biomedical Signal Processing and Control 59 (2020): 101894.</a:t>
                      </a:r>
                      <a:endParaRPr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642938">
                <a:tc>
                  <a:txBody>
                    <a:bodyPr/>
                    <a:lstStyle/>
                    <a:p>
                      <a:pPr marL="0" lvl="0" indent="0" algn="l" rtl="0">
                        <a:lnSpc>
                          <a:spcPct val="120000"/>
                        </a:lnSpc>
                        <a:spcBef>
                          <a:spcPts val="0"/>
                        </a:spcBef>
                        <a:spcAft>
                          <a:spcPts val="0"/>
                        </a:spcAft>
                        <a:buNone/>
                      </a:pP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Tarunika, K., R. B.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Pradeeba</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and P. Aruna.</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marR="0" lvl="0" indent="0" algn="l" rtl="0">
                        <a:lnSpc>
                          <a:spcPct val="120000"/>
                        </a:lnSpc>
                        <a:spcBef>
                          <a:spcPts val="0"/>
                        </a:spcBef>
                        <a:spcAft>
                          <a:spcPts val="160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4"/>
                        </a:rPr>
                        <a:t>"Applying machine learning techniques for speech emotion recognition." 2018 9th International Conference on Computing, Communication and Networking Technologies (ICCCNT). IEEE, 2018.</a:t>
                      </a:r>
                      <a:endParaRPr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1"/>
                  </a:ext>
                </a:extLst>
              </a:tr>
              <a:tr h="477002">
                <a:tc>
                  <a:txBody>
                    <a:bodyPr/>
                    <a:lstStyle/>
                    <a:p>
                      <a:pPr marL="0" lvl="0" indent="0" algn="l" rtl="0">
                        <a:lnSpc>
                          <a:spcPct val="120000"/>
                        </a:lnSpc>
                        <a:spcBef>
                          <a:spcPts val="0"/>
                        </a:spcBef>
                        <a:spcAft>
                          <a:spcPts val="0"/>
                        </a:spcAft>
                        <a:buNone/>
                      </a:pPr>
                      <a:r>
                        <a:rPr lang="en-US" sz="1050" b="0" u="none" dirty="0">
                          <a:solidFill>
                            <a:schemeClr val="hlink"/>
                          </a:solidFill>
                          <a:latin typeface="Noto Serif" panose="02020502060505020204" pitchFamily="18" charset="0"/>
                          <a:ea typeface="Noto Serif" panose="02020502060505020204" pitchFamily="18" charset="0"/>
                          <a:cs typeface="Noto Serif" panose="02020502060505020204" pitchFamily="18" charset="0"/>
                          <a:sym typeface="Albert Sans"/>
                        </a:rPr>
                        <a:t>Mohamed, Abdelrahman, et al.</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160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5"/>
                        </a:rPr>
                        <a:t>"Self-supervised speech representation learning: A review." IEEE Journal of Selected Topics in Signal Processing (2022). </a:t>
                      </a:r>
                      <a:endParaRPr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3"/>
                  </a:ext>
                </a:extLst>
              </a:tr>
              <a:tr h="642938">
                <a:tc>
                  <a:txBody>
                    <a:bodyPr/>
                    <a:lstStyle/>
                    <a:p>
                      <a:pPr marL="0" lvl="0" indent="0" algn="l" rtl="0">
                        <a:lnSpc>
                          <a:spcPct val="120000"/>
                        </a:lnSpc>
                        <a:spcBef>
                          <a:spcPts val="0"/>
                        </a:spcBef>
                        <a:spcAft>
                          <a:spcPts val="0"/>
                        </a:spcAft>
                        <a:buNone/>
                      </a:pPr>
                      <a:r>
                        <a:rPr lang="en-US" sz="1050" b="0" i="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Abbaschian</a:t>
                      </a:r>
                      <a:r>
                        <a:rPr lang="en-US" sz="1050" b="0" i="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Babak </a:t>
                      </a:r>
                      <a:r>
                        <a:rPr lang="en-US" sz="1050" b="0" i="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Joze</a:t>
                      </a:r>
                      <a:r>
                        <a:rPr lang="en-US" sz="1050" b="0" i="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Daniel Sierra-Sosa, and Adel </a:t>
                      </a:r>
                      <a:r>
                        <a:rPr lang="en-US" sz="1050" b="0" i="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Elmaghraby</a:t>
                      </a:r>
                      <a:r>
                        <a:rPr lang="en-US" sz="1050" b="0" i="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t>
                      </a: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6"/>
                        </a:rPr>
                        <a:t>"Deep learning techniques for speech emotion recognition, from databases to models." Sensors 21.4 (2021): 1249.</a:t>
                      </a:r>
                      <a:endParaRPr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4"/>
                  </a:ext>
                </a:extLst>
              </a:tr>
              <a:tr h="642938">
                <a:tc>
                  <a:txBody>
                    <a:bodyPr/>
                    <a:lstStyle/>
                    <a:p>
                      <a:pPr marL="0" lvl="0" indent="0" algn="l" rtl="0">
                        <a:lnSpc>
                          <a:spcPct val="120000"/>
                        </a:lnSpc>
                        <a:spcBef>
                          <a:spcPts val="0"/>
                        </a:spcBef>
                        <a:spcAft>
                          <a:spcPts val="0"/>
                        </a:spcAft>
                        <a:buNone/>
                      </a:pP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Akçay</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Mehmet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Berkehan</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and Kaya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Oğuz</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160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7"/>
                        </a:rPr>
                        <a:t>"Speech emotion recognition: Emotional models, databases, features, preprocessing methods, supporting modalities, and classifiers." Speech Communication 116 (2020): 56-76. </a:t>
                      </a:r>
                      <a:endParaRPr sz="1050" b="1" u="sng"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5"/>
                  </a:ext>
                </a:extLst>
              </a:tr>
              <a:tr h="642938">
                <a:tc>
                  <a:txBody>
                    <a:bodyPr/>
                    <a:lstStyle/>
                    <a:p>
                      <a:pPr marL="0" lvl="0" indent="0" algn="l" rtl="0">
                        <a:lnSpc>
                          <a:spcPct val="120000"/>
                        </a:lnSpc>
                        <a:spcBef>
                          <a:spcPts val="0"/>
                        </a:spcBef>
                        <a:spcAft>
                          <a:spcPts val="0"/>
                        </a:spcAft>
                        <a:buNone/>
                      </a:pPr>
                      <a:r>
                        <a:rPr lang="pt-B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M. G. de Pinto, M. Polignano, P. Lops and G. Semeraro. </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634F40"/>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1600"/>
                        </a:spcAft>
                        <a:buNone/>
                      </a:pPr>
                      <a:r>
                        <a:rPr lang="en-US" sz="1050" b="0" u="sng"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“Emotions Understanding Model from Spoken Language using Deep Neural Networks and Mel-Frequency Cepstral Coefficients.” IEEE Conference on Evolving and Adaptive Intelligent Systems (EAIS) (2020).</a:t>
                      </a:r>
                      <a:endParaRPr sz="1050" b="0" u="sng"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634F40"/>
                      </a:solidFill>
                      <a:prstDash val="solid"/>
                      <a:round/>
                      <a:headEnd type="none" w="med" len="med"/>
                      <a:tailEnd type="none" w="med" len="med"/>
                    </a:lnB>
                    <a:solidFill>
                      <a:schemeClr val="accent1"/>
                    </a:solidFill>
                  </a:tcPr>
                </a:tc>
                <a:extLst>
                  <a:ext uri="{0D108BD9-81ED-4DB2-BD59-A6C34878D82A}">
                    <a16:rowId xmlns:a16="http://schemas.microsoft.com/office/drawing/2014/main" val="14687534"/>
                  </a:ext>
                </a:extLst>
              </a:tr>
            </a:tbl>
          </a:graphicData>
        </a:graphic>
      </p:graphicFrame>
    </p:spTree>
    <p:extLst>
      <p:ext uri="{BB962C8B-B14F-4D97-AF65-F5344CB8AC3E}">
        <p14:creationId xmlns:p14="http://schemas.microsoft.com/office/powerpoint/2010/main" val="379927416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568"/>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90EBD1E-65C7-4385-9AFB-CB23376361CE}"/>
              </a:ext>
            </a:extLst>
          </p:cNvPr>
          <p:cNvSpPr>
            <a:spLocks noGrp="1"/>
          </p:cNvSpPr>
          <p:nvPr>
            <p:ph type="sldNum" sz="quarter" idx="10"/>
          </p:nvPr>
        </p:nvSpPr>
        <p:spPr/>
        <p:txBody>
          <a:bodyPr/>
          <a:lstStyle/>
          <a:p>
            <a:fld id="{B4419AD9-9A55-4C37-89EB-8B473A5177E9}" type="slidenum">
              <a:rPr lang="en-US" smtClean="0"/>
              <a:pPr/>
              <a:t>47</a:t>
            </a:fld>
            <a:endParaRPr lang="en-US" dirty="0"/>
          </a:p>
        </p:txBody>
      </p:sp>
      <p:sp>
        <p:nvSpPr>
          <p:cNvPr id="5" name="Google Shape;808;p45">
            <a:extLst>
              <a:ext uri="{FF2B5EF4-FFF2-40B4-BE49-F238E27FC236}">
                <a16:creationId xmlns:a16="http://schemas.microsoft.com/office/drawing/2014/main" id="{A169D2B0-0B26-3460-8E5D-45CCA93B63B3}"/>
              </a:ext>
            </a:extLst>
          </p:cNvPr>
          <p:cNvSpPr txBox="1">
            <a:spLocks noGrp="1"/>
          </p:cNvSpPr>
          <p:nvPr>
            <p:ph type="title"/>
          </p:nvPr>
        </p:nvSpPr>
        <p:spPr>
          <a:xfrm>
            <a:off x="1911350" y="1403350"/>
            <a:ext cx="5321300" cy="2336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latin typeface="Noto Serif" panose="02020502060505020204" pitchFamily="18" charset="0"/>
                <a:ea typeface="Noto Serif" panose="02020502060505020204" pitchFamily="18" charset="0"/>
                <a:cs typeface="Noto Serif" panose="02020502060505020204" pitchFamily="18" charset="0"/>
              </a:rPr>
              <a:t>Cảm ơn thầy và các bạn đã chú ý lắng nghe!</a:t>
            </a:r>
            <a:endParaRPr sz="4800" dirty="0">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42527875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5</a:t>
            </a:fld>
            <a:endParaRPr lang="en-US" dirty="0"/>
          </a:p>
        </p:txBody>
      </p:sp>
      <p:grpSp>
        <p:nvGrpSpPr>
          <p:cNvPr id="8" name="Group 7">
            <a:extLst>
              <a:ext uri="{FF2B5EF4-FFF2-40B4-BE49-F238E27FC236}">
                <a16:creationId xmlns:a16="http://schemas.microsoft.com/office/drawing/2014/main" id="{41A39AE8-627D-B397-7C59-0D3176471F7F}"/>
              </a:ext>
            </a:extLst>
          </p:cNvPr>
          <p:cNvGrpSpPr/>
          <p:nvPr/>
        </p:nvGrpSpPr>
        <p:grpSpPr>
          <a:xfrm>
            <a:off x="956801" y="677002"/>
            <a:ext cx="7230398" cy="457200"/>
            <a:chOff x="910713" y="1035063"/>
            <a:chExt cx="7230398" cy="457200"/>
          </a:xfrm>
        </p:grpSpPr>
        <p:sp>
          <p:nvSpPr>
            <p:cNvPr id="3" name="Google Shape;553;p30">
              <a:extLst>
                <a:ext uri="{FF2B5EF4-FFF2-40B4-BE49-F238E27FC236}">
                  <a16:creationId xmlns:a16="http://schemas.microsoft.com/office/drawing/2014/main" id="{3342F21B-A9A8-CE57-C98B-03E7B0C72E0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Mục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tiêu</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đồ</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án</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01106368-2785-5C10-61BB-EACF768B4DD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02</a:t>
              </a:r>
              <a:endParaRPr lang="en-US" sz="2200" dirty="0"/>
            </a:p>
          </p:txBody>
        </p:sp>
      </p:grpSp>
      <p:sp>
        <p:nvSpPr>
          <p:cNvPr id="7" name="Google Shape;243;p35">
            <a:extLst>
              <a:ext uri="{FF2B5EF4-FFF2-40B4-BE49-F238E27FC236}">
                <a16:creationId xmlns:a16="http://schemas.microsoft.com/office/drawing/2014/main" id="{E251A0A9-1C9F-34D8-D338-2466AAB81DA8}"/>
              </a:ext>
            </a:extLst>
          </p:cNvPr>
          <p:cNvSpPr txBox="1">
            <a:spLocks noGrp="1"/>
          </p:cNvSpPr>
          <p:nvPr>
            <p:ph type="subTitle" idx="1"/>
          </p:nvPr>
        </p:nvSpPr>
        <p:spPr>
          <a:xfrm>
            <a:off x="1075430" y="1278499"/>
            <a:ext cx="3174000" cy="36035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00" b="1" dirty="0">
                <a:latin typeface="Noto Serif" panose="02020502060505020204" pitchFamily="18" charset="0"/>
                <a:ea typeface="Noto Serif" panose="02020502060505020204" pitchFamily="18" charset="0"/>
                <a:cs typeface="Noto Serif" panose="02020502060505020204" pitchFamily="18" charset="0"/>
              </a:rPr>
              <a:t>Nền tảng</a:t>
            </a:r>
            <a:endParaRPr sz="1400" b="1" dirty="0">
              <a:latin typeface="Noto Serif" panose="02020502060505020204" pitchFamily="18" charset="0"/>
              <a:ea typeface="Noto Serif" panose="02020502060505020204" pitchFamily="18" charset="0"/>
              <a:cs typeface="Noto Serif" panose="02020502060505020204" pitchFamily="18" charset="0"/>
            </a:endParaRPr>
          </a:p>
        </p:txBody>
      </p:sp>
      <p:sp>
        <p:nvSpPr>
          <p:cNvPr id="9" name="Google Shape;244;p35">
            <a:extLst>
              <a:ext uri="{FF2B5EF4-FFF2-40B4-BE49-F238E27FC236}">
                <a16:creationId xmlns:a16="http://schemas.microsoft.com/office/drawing/2014/main" id="{0CFB201B-4BBA-ABCC-57AE-B4B654602CF3}"/>
              </a:ext>
            </a:extLst>
          </p:cNvPr>
          <p:cNvSpPr txBox="1">
            <a:spLocks/>
          </p:cNvSpPr>
          <p:nvPr/>
        </p:nvSpPr>
        <p:spPr>
          <a:xfrm>
            <a:off x="1423087" y="1643695"/>
            <a:ext cx="2695179" cy="826814"/>
          </a:xfrm>
          <a:prstGeom prst="rect">
            <a:avLst/>
          </a:prstGeom>
          <a:noFill/>
          <a:ln>
            <a:noFill/>
          </a:ln>
        </p:spPr>
        <p:txBody>
          <a:bodyPr spcFirstLastPara="1" wrap="square" lIns="91425" tIns="91425" rIns="91425" bIns="91425" anchor="t" anchorCtr="0">
            <a:noAutofit/>
          </a:bodyPr>
          <a:lstStyle/>
          <a:p>
            <a:pPr algn="just">
              <a:buClrTx/>
              <a:buFontTx/>
            </a:pPr>
            <a:r>
              <a:rPr lang="vi-VN" sz="14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Hiểu</a:t>
            </a:r>
            <a:r>
              <a:rPr lang="vi-VN"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 được </a:t>
            </a:r>
            <a:r>
              <a:rPr lang="en-US"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các</a:t>
            </a:r>
            <a:r>
              <a:rPr lang="en-US"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 </a:t>
            </a:r>
            <a:r>
              <a:rPr lang="en-US"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bước</a:t>
            </a:r>
            <a:r>
              <a:rPr lang="vi-VN"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 giải quyết một bài toán với dữ liệu</a:t>
            </a:r>
            <a:r>
              <a:rPr lang="en-US"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 </a:t>
            </a:r>
            <a:r>
              <a:rPr lang="vi-VN"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âm thanh</a:t>
            </a:r>
            <a:r>
              <a:rPr lang="en-US"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rPr>
              <a:t>.</a:t>
            </a:r>
            <a:endParaRPr lang="vi-VN"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nybody"/>
            </a:endParaRPr>
          </a:p>
          <a:p>
            <a:pPr algn="ctr" rtl="0">
              <a:buClrTx/>
              <a:buFontTx/>
            </a:pPr>
            <a:endParaRPr lang="en-US" sz="1400"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0" name="Google Shape;245;p35">
            <a:extLst>
              <a:ext uri="{FF2B5EF4-FFF2-40B4-BE49-F238E27FC236}">
                <a16:creationId xmlns:a16="http://schemas.microsoft.com/office/drawing/2014/main" id="{923692AB-D04F-7E5F-4BCE-CEE13D986727}"/>
              </a:ext>
            </a:extLst>
          </p:cNvPr>
          <p:cNvSpPr txBox="1">
            <a:spLocks/>
          </p:cNvSpPr>
          <p:nvPr/>
        </p:nvSpPr>
        <p:spPr>
          <a:xfrm>
            <a:off x="5015397" y="1278499"/>
            <a:ext cx="3174000" cy="360353"/>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err="1">
                <a:latin typeface="Noto Serif" panose="02020502060505020204" pitchFamily="18" charset="0"/>
                <a:ea typeface="Noto Serif" panose="02020502060505020204" pitchFamily="18" charset="0"/>
                <a:cs typeface="Noto Serif" panose="02020502060505020204" pitchFamily="18" charset="0"/>
              </a:rPr>
              <a:t>Kỹ</a:t>
            </a:r>
            <a:r>
              <a:rPr lang="en-US" b="1" dirty="0">
                <a:latin typeface="Noto Serif" panose="02020502060505020204" pitchFamily="18" charset="0"/>
                <a:ea typeface="Noto Serif" panose="02020502060505020204" pitchFamily="18" charset="0"/>
                <a:cs typeface="Noto Serif" panose="02020502060505020204" pitchFamily="18" charset="0"/>
              </a:rPr>
              <a:t> </a:t>
            </a:r>
            <a:r>
              <a:rPr lang="en-US" b="1" dirty="0" err="1">
                <a:latin typeface="Noto Serif" panose="02020502060505020204" pitchFamily="18" charset="0"/>
                <a:ea typeface="Noto Serif" panose="02020502060505020204" pitchFamily="18" charset="0"/>
                <a:cs typeface="Noto Serif" panose="02020502060505020204" pitchFamily="18" charset="0"/>
              </a:rPr>
              <a:t>thuật</a:t>
            </a:r>
            <a:endParaRPr lang="en-US" b="1" dirty="0">
              <a:latin typeface="Noto Serif" panose="02020502060505020204" pitchFamily="18" charset="0"/>
              <a:ea typeface="Noto Serif" panose="02020502060505020204" pitchFamily="18" charset="0"/>
              <a:cs typeface="Noto Serif" panose="02020502060505020204" pitchFamily="18" charset="0"/>
            </a:endParaRPr>
          </a:p>
        </p:txBody>
      </p:sp>
      <p:sp>
        <p:nvSpPr>
          <p:cNvPr id="11" name="Google Shape;246;p35">
            <a:extLst>
              <a:ext uri="{FF2B5EF4-FFF2-40B4-BE49-F238E27FC236}">
                <a16:creationId xmlns:a16="http://schemas.microsoft.com/office/drawing/2014/main" id="{8FB8A914-C22A-5F40-F326-E7250E8C5481}"/>
              </a:ext>
            </a:extLst>
          </p:cNvPr>
          <p:cNvSpPr txBox="1">
            <a:spLocks/>
          </p:cNvSpPr>
          <p:nvPr/>
        </p:nvSpPr>
        <p:spPr>
          <a:xfrm>
            <a:off x="4948084" y="1652752"/>
            <a:ext cx="3239115" cy="127664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vi-VN"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Nắm được kỹ thuật xử lý dữ liệu âm thanh cơ bản và cách trích xuất đặc trưng từ dữ liệu âm thanh phù hợp với bài toán phân loại cảm xúc giọng nói</a:t>
            </a:r>
            <a:r>
              <a:rPr lang="en-US"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rPr>
              <a:t>.</a:t>
            </a:r>
            <a:endParaRPr lang="vi-VN" dirty="0">
              <a:solidFill>
                <a:sysClr val="windowText" lastClr="000000"/>
              </a:solidFill>
              <a:latin typeface="Noto Serif" panose="02020502060505020204" pitchFamily="18" charset="0"/>
              <a:ea typeface="Noto Serif" panose="02020502060505020204" pitchFamily="18" charset="0"/>
              <a:cs typeface="Noto Serif" panose="02020502060505020204" pitchFamily="18" charset="0"/>
            </a:endParaRPr>
          </a:p>
          <a:p>
            <a:pPr algn="ctr"/>
            <a:endParaRPr lang="vi-VN" dirty="0">
              <a:latin typeface="Noto Serif" panose="02020502060505020204" pitchFamily="18" charset="0"/>
              <a:ea typeface="Noto Serif" panose="02020502060505020204" pitchFamily="18" charset="0"/>
              <a:cs typeface="Noto Serif" panose="02020502060505020204" pitchFamily="18" charset="0"/>
            </a:endParaRPr>
          </a:p>
        </p:txBody>
      </p:sp>
      <p:sp>
        <p:nvSpPr>
          <p:cNvPr id="12" name="Google Shape;247;p35">
            <a:extLst>
              <a:ext uri="{FF2B5EF4-FFF2-40B4-BE49-F238E27FC236}">
                <a16:creationId xmlns:a16="http://schemas.microsoft.com/office/drawing/2014/main" id="{20803AB8-CF12-874A-F3B6-A3CBCE6D83E8}"/>
              </a:ext>
            </a:extLst>
          </p:cNvPr>
          <p:cNvSpPr txBox="1">
            <a:spLocks/>
          </p:cNvSpPr>
          <p:nvPr/>
        </p:nvSpPr>
        <p:spPr>
          <a:xfrm>
            <a:off x="1423087" y="2969608"/>
            <a:ext cx="2763435" cy="360355"/>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err="1">
                <a:latin typeface="Noto Serif" panose="02020502060505020204" pitchFamily="18" charset="0"/>
                <a:ea typeface="Noto Serif" panose="02020502060505020204" pitchFamily="18" charset="0"/>
                <a:cs typeface="Noto Serif" panose="02020502060505020204" pitchFamily="18" charset="0"/>
              </a:rPr>
              <a:t>Vận</a:t>
            </a:r>
            <a:r>
              <a:rPr lang="en-US" b="1" dirty="0">
                <a:latin typeface="Noto Serif" panose="02020502060505020204" pitchFamily="18" charset="0"/>
                <a:ea typeface="Noto Serif" panose="02020502060505020204" pitchFamily="18" charset="0"/>
                <a:cs typeface="Noto Serif" panose="02020502060505020204" pitchFamily="18" charset="0"/>
              </a:rPr>
              <a:t> </a:t>
            </a:r>
            <a:r>
              <a:rPr lang="en-US" b="1" dirty="0" err="1">
                <a:latin typeface="Noto Serif" panose="02020502060505020204" pitchFamily="18" charset="0"/>
                <a:ea typeface="Noto Serif" panose="02020502060505020204" pitchFamily="18" charset="0"/>
                <a:cs typeface="Noto Serif" panose="02020502060505020204" pitchFamily="18" charset="0"/>
              </a:rPr>
              <a:t>dụng</a:t>
            </a:r>
            <a:endParaRPr lang="en-US" b="1" dirty="0">
              <a:latin typeface="Noto Serif" panose="02020502060505020204" pitchFamily="18" charset="0"/>
              <a:ea typeface="Noto Serif" panose="02020502060505020204" pitchFamily="18" charset="0"/>
              <a:cs typeface="Noto Serif" panose="02020502060505020204" pitchFamily="18" charset="0"/>
            </a:endParaRPr>
          </a:p>
        </p:txBody>
      </p:sp>
      <p:sp>
        <p:nvSpPr>
          <p:cNvPr id="13" name="Google Shape;248;p35">
            <a:extLst>
              <a:ext uri="{FF2B5EF4-FFF2-40B4-BE49-F238E27FC236}">
                <a16:creationId xmlns:a16="http://schemas.microsoft.com/office/drawing/2014/main" id="{79DA7DC3-A45F-519A-2A77-F36394FA7D5C}"/>
              </a:ext>
            </a:extLst>
          </p:cNvPr>
          <p:cNvSpPr txBox="1">
            <a:spLocks/>
          </p:cNvSpPr>
          <p:nvPr/>
        </p:nvSpPr>
        <p:spPr>
          <a:xfrm>
            <a:off x="1354830" y="3329963"/>
            <a:ext cx="2831692" cy="12766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vi-VN" dirty="0">
                <a:latin typeface="Noto Serif" panose="02020502060505020204" pitchFamily="18" charset="0"/>
                <a:ea typeface="Noto Serif" panose="02020502060505020204" pitchFamily="18" charset="0"/>
                <a:cs typeface="Noto Serif" panose="02020502060505020204" pitchFamily="18" charset="0"/>
              </a:rPr>
              <a:t>Thử nghiệm một số hướng tiếp cận khác nhau như máy học truyền thống hay mô hình học sâu trên bài toán phân loại cảm xúc giọng nói</a:t>
            </a:r>
            <a:r>
              <a:rPr lang="en-US" dirty="0">
                <a:latin typeface="Noto Serif" panose="02020502060505020204" pitchFamily="18" charset="0"/>
                <a:ea typeface="Noto Serif" panose="02020502060505020204" pitchFamily="18" charset="0"/>
                <a:cs typeface="Noto Serif" panose="02020502060505020204" pitchFamily="18" charset="0"/>
              </a:rPr>
              <a:t>.</a:t>
            </a:r>
            <a:endParaRPr lang="vi-VN" dirty="0">
              <a:latin typeface="Noto Serif" panose="02020502060505020204" pitchFamily="18" charset="0"/>
              <a:ea typeface="Noto Serif" panose="02020502060505020204" pitchFamily="18" charset="0"/>
              <a:cs typeface="Noto Serif" panose="02020502060505020204" pitchFamily="18" charset="0"/>
            </a:endParaRPr>
          </a:p>
        </p:txBody>
      </p:sp>
      <p:sp>
        <p:nvSpPr>
          <p:cNvPr id="14" name="Google Shape;249;p35">
            <a:extLst>
              <a:ext uri="{FF2B5EF4-FFF2-40B4-BE49-F238E27FC236}">
                <a16:creationId xmlns:a16="http://schemas.microsoft.com/office/drawing/2014/main" id="{0C29A402-6670-6B9A-49D5-8BF8D2AF88A3}"/>
              </a:ext>
            </a:extLst>
          </p:cNvPr>
          <p:cNvSpPr txBox="1">
            <a:spLocks/>
          </p:cNvSpPr>
          <p:nvPr/>
        </p:nvSpPr>
        <p:spPr>
          <a:xfrm>
            <a:off x="5020750" y="2969613"/>
            <a:ext cx="3174000" cy="360354"/>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b="1" dirty="0" err="1">
                <a:latin typeface="Noto Serif" panose="02020502060505020204" pitchFamily="18" charset="0"/>
                <a:ea typeface="Noto Serif" panose="02020502060505020204" pitchFamily="18" charset="0"/>
                <a:cs typeface="Noto Serif" panose="02020502060505020204" pitchFamily="18" charset="0"/>
              </a:rPr>
              <a:t>Đánh</a:t>
            </a:r>
            <a:r>
              <a:rPr lang="en-US" b="1" dirty="0">
                <a:latin typeface="Noto Serif" panose="02020502060505020204" pitchFamily="18" charset="0"/>
                <a:ea typeface="Noto Serif" panose="02020502060505020204" pitchFamily="18" charset="0"/>
                <a:cs typeface="Noto Serif" panose="02020502060505020204" pitchFamily="18" charset="0"/>
              </a:rPr>
              <a:t> </a:t>
            </a:r>
            <a:r>
              <a:rPr lang="en-US" b="1" dirty="0" err="1">
                <a:latin typeface="Noto Serif" panose="02020502060505020204" pitchFamily="18" charset="0"/>
                <a:ea typeface="Noto Serif" panose="02020502060505020204" pitchFamily="18" charset="0"/>
                <a:cs typeface="Noto Serif" panose="02020502060505020204" pitchFamily="18" charset="0"/>
              </a:rPr>
              <a:t>giá</a:t>
            </a:r>
            <a:endParaRPr lang="en-US" b="1" dirty="0">
              <a:latin typeface="Noto Serif" panose="02020502060505020204" pitchFamily="18" charset="0"/>
              <a:ea typeface="Noto Serif" panose="02020502060505020204" pitchFamily="18" charset="0"/>
              <a:cs typeface="Noto Serif" panose="02020502060505020204" pitchFamily="18" charset="0"/>
            </a:endParaRPr>
          </a:p>
        </p:txBody>
      </p:sp>
      <p:sp>
        <p:nvSpPr>
          <p:cNvPr id="15" name="Google Shape;250;p35">
            <a:extLst>
              <a:ext uri="{FF2B5EF4-FFF2-40B4-BE49-F238E27FC236}">
                <a16:creationId xmlns:a16="http://schemas.microsoft.com/office/drawing/2014/main" id="{50074416-E5F4-55CC-05FA-4321F40F2A5E}"/>
              </a:ext>
            </a:extLst>
          </p:cNvPr>
          <p:cNvSpPr txBox="1">
            <a:spLocks/>
          </p:cNvSpPr>
          <p:nvPr/>
        </p:nvSpPr>
        <p:spPr>
          <a:xfrm>
            <a:off x="5020751" y="3329963"/>
            <a:ext cx="3174000" cy="1276639"/>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just"/>
            <a:r>
              <a:rPr lang="vi-VN" dirty="0">
                <a:latin typeface="Noto Serif" panose="02020502060505020204" pitchFamily="18" charset="0"/>
                <a:ea typeface="Noto Serif" panose="02020502060505020204" pitchFamily="18" charset="0"/>
                <a:cs typeface="Noto Serif" panose="02020502060505020204" pitchFamily="18" charset="0"/>
              </a:rPr>
              <a:t>Đánh giá kết quả áp dụng các phương pháp trên bài toán phân loại cảm xúc, từ đó, nhận biết và so sánh ưu nhược điểm của từng loại mô hình</a:t>
            </a:r>
            <a:r>
              <a:rPr lang="en-US" dirty="0">
                <a:latin typeface="Noto Serif" panose="02020502060505020204" pitchFamily="18" charset="0"/>
                <a:ea typeface="Noto Serif" panose="02020502060505020204" pitchFamily="18" charset="0"/>
                <a:cs typeface="Noto Serif" panose="02020502060505020204" pitchFamily="18" charset="0"/>
              </a:rPr>
              <a:t>.</a:t>
            </a:r>
            <a:endParaRPr lang="vi-VN" dirty="0">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3099291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mtClean="0"/>
              <a:pPr/>
              <a:t>6</a:t>
            </a:fld>
            <a:endParaRPr lang="en-US" dirty="0"/>
          </a:p>
        </p:txBody>
      </p:sp>
      <p:grpSp>
        <p:nvGrpSpPr>
          <p:cNvPr id="8" name="Group 7">
            <a:extLst>
              <a:ext uri="{FF2B5EF4-FFF2-40B4-BE49-F238E27FC236}">
                <a16:creationId xmlns:a16="http://schemas.microsoft.com/office/drawing/2014/main" id="{41A39AE8-627D-B397-7C59-0D3176471F7F}"/>
              </a:ext>
            </a:extLst>
          </p:cNvPr>
          <p:cNvGrpSpPr/>
          <p:nvPr/>
        </p:nvGrpSpPr>
        <p:grpSpPr>
          <a:xfrm>
            <a:off x="1141156" y="415319"/>
            <a:ext cx="7230398" cy="457200"/>
            <a:chOff x="910713" y="1035063"/>
            <a:chExt cx="7230398" cy="457200"/>
          </a:xfrm>
        </p:grpSpPr>
        <p:sp>
          <p:nvSpPr>
            <p:cNvPr id="3" name="Google Shape;553;p30">
              <a:extLst>
                <a:ext uri="{FF2B5EF4-FFF2-40B4-BE49-F238E27FC236}">
                  <a16:creationId xmlns:a16="http://schemas.microsoft.com/office/drawing/2014/main" id="{3342F21B-A9A8-CE57-C98B-03E7B0C72E0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Các</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nghiên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cứu</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liên</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quan</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6" name="TextBox 5">
              <a:extLst>
                <a:ext uri="{FF2B5EF4-FFF2-40B4-BE49-F238E27FC236}">
                  <a16:creationId xmlns:a16="http://schemas.microsoft.com/office/drawing/2014/main" id="{01106368-2785-5C10-61BB-EACF768B4DD8}"/>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03</a:t>
              </a:r>
              <a:endParaRPr lang="en-US" sz="2200" dirty="0"/>
            </a:p>
          </p:txBody>
        </p:sp>
      </p:grpSp>
      <p:graphicFrame>
        <p:nvGraphicFramePr>
          <p:cNvPr id="16" name="Google Shape;183;p29">
            <a:extLst>
              <a:ext uri="{FF2B5EF4-FFF2-40B4-BE49-F238E27FC236}">
                <a16:creationId xmlns:a16="http://schemas.microsoft.com/office/drawing/2014/main" id="{1DAC1225-796E-36DE-0A11-0D4C16605CDA}"/>
              </a:ext>
            </a:extLst>
          </p:cNvPr>
          <p:cNvGraphicFramePr/>
          <p:nvPr>
            <p:extLst>
              <p:ext uri="{D42A27DB-BD31-4B8C-83A1-F6EECF244321}">
                <p14:modId xmlns:p14="http://schemas.microsoft.com/office/powerpoint/2010/main" val="1221060599"/>
              </p:ext>
            </p:extLst>
          </p:nvPr>
        </p:nvGraphicFramePr>
        <p:xfrm>
          <a:off x="479323" y="872519"/>
          <a:ext cx="8185354" cy="3727687"/>
        </p:xfrm>
        <a:graphic>
          <a:graphicData uri="http://schemas.openxmlformats.org/drawingml/2006/table">
            <a:tbl>
              <a:tblPr>
                <a:noFill/>
              </a:tblPr>
              <a:tblGrid>
                <a:gridCol w="2414471">
                  <a:extLst>
                    <a:ext uri="{9D8B030D-6E8A-4147-A177-3AD203B41FA5}">
                      <a16:colId xmlns:a16="http://schemas.microsoft.com/office/drawing/2014/main" val="20000"/>
                    </a:ext>
                  </a:extLst>
                </a:gridCol>
                <a:gridCol w="5770883">
                  <a:extLst>
                    <a:ext uri="{9D8B030D-6E8A-4147-A177-3AD203B41FA5}">
                      <a16:colId xmlns:a16="http://schemas.microsoft.com/office/drawing/2014/main" val="20001"/>
                    </a:ext>
                  </a:extLst>
                </a:gridCol>
              </a:tblGrid>
              <a:tr h="253831">
                <a:tc>
                  <a:txBody>
                    <a:bodyPr/>
                    <a:lstStyle/>
                    <a:p>
                      <a:pPr marL="0" lvl="0" indent="0" algn="ctr" rtl="0">
                        <a:lnSpc>
                          <a:spcPct val="120000"/>
                        </a:lnSpc>
                        <a:spcBef>
                          <a:spcPts val="0"/>
                        </a:spcBef>
                        <a:spcAft>
                          <a:spcPts val="0"/>
                        </a:spcAft>
                        <a:buNone/>
                      </a:pPr>
                      <a:r>
                        <a:rPr lang="en-US" sz="1050" b="1"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Authors</a:t>
                      </a:r>
                      <a:endParaRPr sz="1050" b="1"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ctr" rtl="0">
                        <a:lnSpc>
                          <a:spcPct val="120000"/>
                        </a:lnSpc>
                        <a:spcBef>
                          <a:spcPts val="0"/>
                        </a:spcBef>
                        <a:spcAft>
                          <a:spcPts val="1600"/>
                        </a:spcAft>
                        <a:buNone/>
                      </a:pPr>
                      <a:r>
                        <a:rPr lang="en-US" sz="1050" b="1"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Referenced Works</a:t>
                      </a:r>
                      <a:endParaRPr sz="1050" b="1"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838284147"/>
                  </a:ext>
                </a:extLst>
              </a:tr>
              <a:tr h="498681">
                <a:tc>
                  <a:txBody>
                    <a:bodyPr/>
                    <a:lstStyle/>
                    <a:p>
                      <a:pPr marL="0" lvl="0" indent="0" algn="l" rtl="0">
                        <a:lnSpc>
                          <a:spcPct val="120000"/>
                        </a:lnSpc>
                        <a:spcBef>
                          <a:spcPts val="0"/>
                        </a:spcBef>
                        <a:spcAft>
                          <a:spcPts val="0"/>
                        </a:spcAft>
                        <a:buNone/>
                      </a:pP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Issa, Dias, M.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Fatih</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Demirci, and Adnan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Yazici</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160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3"/>
                        </a:rPr>
                        <a:t>"Speech emotion recognition with deep convolutional neural networks." Biomedical Signal Processing and Control 59 (2020): 101894.</a:t>
                      </a:r>
                      <a:endParaRPr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640825">
                <a:tc>
                  <a:txBody>
                    <a:bodyPr/>
                    <a:lstStyle/>
                    <a:p>
                      <a:pPr marL="0" lvl="0" indent="0" algn="l" rtl="0">
                        <a:lnSpc>
                          <a:spcPct val="120000"/>
                        </a:lnSpc>
                        <a:spcBef>
                          <a:spcPts val="0"/>
                        </a:spcBef>
                        <a:spcAft>
                          <a:spcPts val="0"/>
                        </a:spcAft>
                        <a:buNone/>
                      </a:pP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Tarunika, K., R. B.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Pradeeba</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and P. Aruna.</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marR="0" lvl="0" indent="0" algn="l" rtl="0">
                        <a:lnSpc>
                          <a:spcPct val="120000"/>
                        </a:lnSpc>
                        <a:spcBef>
                          <a:spcPts val="0"/>
                        </a:spcBef>
                        <a:spcAft>
                          <a:spcPts val="160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4"/>
                        </a:rPr>
                        <a:t>"Applying machine learning techniques for speech emotion recognition." 2018 9th International Conference on Computing, Communication and Networking Technologies (ICCCNT). IEEE, 2018.</a:t>
                      </a:r>
                      <a:endParaRPr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1"/>
                  </a:ext>
                </a:extLst>
              </a:tr>
              <a:tr h="498681">
                <a:tc>
                  <a:txBody>
                    <a:bodyPr/>
                    <a:lstStyle/>
                    <a:p>
                      <a:pPr marL="0" lvl="0" indent="0" algn="l" rtl="0">
                        <a:lnSpc>
                          <a:spcPct val="120000"/>
                        </a:lnSpc>
                        <a:spcBef>
                          <a:spcPts val="0"/>
                        </a:spcBef>
                        <a:spcAft>
                          <a:spcPts val="0"/>
                        </a:spcAft>
                        <a:buNone/>
                      </a:pPr>
                      <a:r>
                        <a:rPr lang="en-US" sz="1050" b="0" u="none" dirty="0">
                          <a:solidFill>
                            <a:schemeClr val="hlink"/>
                          </a:solidFill>
                          <a:latin typeface="Noto Serif" panose="02020502060505020204" pitchFamily="18" charset="0"/>
                          <a:ea typeface="Noto Serif" panose="02020502060505020204" pitchFamily="18" charset="0"/>
                          <a:cs typeface="Noto Serif" panose="02020502060505020204" pitchFamily="18" charset="0"/>
                          <a:sym typeface="Albert Sans"/>
                        </a:rPr>
                        <a:t>Mohamed, Abdelrahman, et al.</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160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5"/>
                        </a:rPr>
                        <a:t>"Self-supervised speech representation learning: A review." IEEE Journal of Selected Topics in Signal Processing (2022). </a:t>
                      </a:r>
                      <a:endParaRPr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3"/>
                  </a:ext>
                </a:extLst>
              </a:tr>
              <a:tr h="498681">
                <a:tc>
                  <a:txBody>
                    <a:bodyPr/>
                    <a:lstStyle/>
                    <a:p>
                      <a:pPr marL="0" lvl="0" indent="0" algn="l" rtl="0">
                        <a:lnSpc>
                          <a:spcPct val="120000"/>
                        </a:lnSpc>
                        <a:spcBef>
                          <a:spcPts val="0"/>
                        </a:spcBef>
                        <a:spcAft>
                          <a:spcPts val="0"/>
                        </a:spcAft>
                        <a:buNone/>
                      </a:pPr>
                      <a:r>
                        <a:rPr lang="en-US" sz="1050" b="0" i="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Abbaschian</a:t>
                      </a:r>
                      <a:r>
                        <a:rPr lang="en-US" sz="1050" b="0" i="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Babak </a:t>
                      </a:r>
                      <a:r>
                        <a:rPr lang="en-US" sz="1050" b="0" i="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Joze</a:t>
                      </a:r>
                      <a:r>
                        <a:rPr lang="en-US" sz="1050" b="0" i="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Daniel Sierra-Sosa, and Adel </a:t>
                      </a:r>
                      <a:r>
                        <a:rPr lang="en-US" sz="1050" b="0" i="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Elmaghraby</a:t>
                      </a:r>
                      <a:r>
                        <a:rPr lang="en-US" sz="1050" b="0" i="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t>
                      </a: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6"/>
                        </a:rPr>
                        <a:t>"Deep learning techniques for speech emotion recognition, from databases to models." Sensors 21.4 (2021): 1249.</a:t>
                      </a:r>
                      <a:endParaRPr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4"/>
                  </a:ext>
                </a:extLst>
              </a:tr>
              <a:tr h="640825">
                <a:tc>
                  <a:txBody>
                    <a:bodyPr/>
                    <a:lstStyle/>
                    <a:p>
                      <a:pPr marL="0" lvl="0" indent="0" algn="l" rtl="0">
                        <a:lnSpc>
                          <a:spcPct val="120000"/>
                        </a:lnSpc>
                        <a:spcBef>
                          <a:spcPts val="0"/>
                        </a:spcBef>
                        <a:spcAft>
                          <a:spcPts val="0"/>
                        </a:spcAft>
                        <a:buNone/>
                      </a:pP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Akçay</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Mehmet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Berkehan</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 and Kaya </a:t>
                      </a:r>
                      <a:r>
                        <a:rPr lang="en-US" sz="1050" b="0" u="none" dirty="0" err="1">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Oğuz</a:t>
                      </a:r>
                      <a:r>
                        <a:rPr lang="en-US"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1600"/>
                        </a:spcAft>
                        <a:buNone/>
                      </a:pPr>
                      <a:r>
                        <a:rPr lang="en-US" sz="1050"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hlinkClick r:id="rId7"/>
                        </a:rPr>
                        <a:t>"Speech emotion recognition: Emotional models, databases, features, preprocessing methods, supporting modalities, and classifiers." Speech Communication 116 (2020): 56-76. </a:t>
                      </a:r>
                      <a:endParaRPr sz="1050" b="1" u="sng"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B49A87"/>
                      </a:solidFill>
                      <a:prstDash val="solid"/>
                      <a:round/>
                      <a:headEnd type="none" w="med" len="med"/>
                      <a:tailEnd type="none" w="med" len="med"/>
                    </a:lnB>
                    <a:solidFill>
                      <a:schemeClr val="accent1"/>
                    </a:solidFill>
                  </a:tcPr>
                </a:tc>
                <a:extLst>
                  <a:ext uri="{0D108BD9-81ED-4DB2-BD59-A6C34878D82A}">
                    <a16:rowId xmlns:a16="http://schemas.microsoft.com/office/drawing/2014/main" val="10005"/>
                  </a:ext>
                </a:extLst>
              </a:tr>
              <a:tr h="640825">
                <a:tc>
                  <a:txBody>
                    <a:bodyPr/>
                    <a:lstStyle/>
                    <a:p>
                      <a:pPr marL="0" lvl="0" indent="0" algn="l" rtl="0">
                        <a:lnSpc>
                          <a:spcPct val="120000"/>
                        </a:lnSpc>
                        <a:spcBef>
                          <a:spcPts val="0"/>
                        </a:spcBef>
                        <a:spcAft>
                          <a:spcPts val="0"/>
                        </a:spcAft>
                        <a:buNone/>
                      </a:pPr>
                      <a:r>
                        <a:rPr lang="pt-B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M. G. de Pinto, M. Polignano, P. Lops and G. Semeraro. </a:t>
                      </a:r>
                      <a:endParaRPr sz="1050" b="0" u="none"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634F40"/>
                      </a:solidFill>
                      <a:prstDash val="solid"/>
                      <a:round/>
                      <a:headEnd type="none" w="med" len="med"/>
                      <a:tailEnd type="none" w="med" len="med"/>
                    </a:lnL>
                    <a:lnR w="12700" cap="flat" cmpd="sng" algn="ctr">
                      <a:solidFill>
                        <a:srgbClr val="B49A87"/>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634F40"/>
                      </a:solidFill>
                      <a:prstDash val="solid"/>
                      <a:round/>
                      <a:headEnd type="none" w="med" len="med"/>
                      <a:tailEnd type="none" w="med" len="med"/>
                    </a:lnB>
                    <a:solidFill>
                      <a:schemeClr val="accent1"/>
                    </a:solidFill>
                  </a:tcPr>
                </a:tc>
                <a:tc>
                  <a:txBody>
                    <a:bodyPr/>
                    <a:lstStyle/>
                    <a:p>
                      <a:pPr marL="0" lvl="0" indent="0" algn="l" rtl="0">
                        <a:lnSpc>
                          <a:spcPct val="120000"/>
                        </a:lnSpc>
                        <a:spcBef>
                          <a:spcPts val="0"/>
                        </a:spcBef>
                        <a:spcAft>
                          <a:spcPts val="1600"/>
                        </a:spcAft>
                        <a:buNone/>
                      </a:pPr>
                      <a:r>
                        <a:rPr lang="en-US" sz="1050" b="0" u="sng"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rPr>
                        <a:t>“Emotions Understanding Model from Spoken Language using Deep Neural Networks and Mel-Frequency Cepstral Coefficients.” IEEE Conference on Evolving and Adaptive Intelligent Systems (EAIS) (2020).</a:t>
                      </a:r>
                      <a:endParaRPr sz="1050" b="0" u="sng" dirty="0">
                        <a:solidFill>
                          <a:schemeClr val="dk1"/>
                        </a:solidFill>
                        <a:latin typeface="Noto Serif" panose="02020502060505020204" pitchFamily="18" charset="0"/>
                        <a:ea typeface="Noto Serif" panose="02020502060505020204" pitchFamily="18" charset="0"/>
                        <a:cs typeface="Noto Serif" panose="02020502060505020204" pitchFamily="18" charset="0"/>
                        <a:sym typeface="Albert Sans"/>
                      </a:endParaRPr>
                    </a:p>
                  </a:txBody>
                  <a:tcPr anchor="ctr">
                    <a:lnL w="12700" cap="flat" cmpd="sng" algn="ctr">
                      <a:solidFill>
                        <a:srgbClr val="B49A87"/>
                      </a:solid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B49A87"/>
                      </a:solidFill>
                      <a:prstDash val="solid"/>
                      <a:round/>
                      <a:headEnd type="none" w="med" len="med"/>
                      <a:tailEnd type="none" w="med" len="med"/>
                    </a:lnT>
                    <a:lnB w="12700" cap="flat" cmpd="sng" algn="ctr">
                      <a:solidFill>
                        <a:srgbClr val="634F40"/>
                      </a:solidFill>
                      <a:prstDash val="solid"/>
                      <a:round/>
                      <a:headEnd type="none" w="med" len="med"/>
                      <a:tailEnd type="none" w="med" len="med"/>
                    </a:lnB>
                    <a:solidFill>
                      <a:schemeClr val="accent1"/>
                    </a:solidFill>
                  </a:tcPr>
                </a:tc>
                <a:extLst>
                  <a:ext uri="{0D108BD9-81ED-4DB2-BD59-A6C34878D82A}">
                    <a16:rowId xmlns:a16="http://schemas.microsoft.com/office/drawing/2014/main" val="14687534"/>
                  </a:ext>
                </a:extLst>
              </a:tr>
            </a:tbl>
          </a:graphicData>
        </a:graphic>
      </p:graphicFrame>
    </p:spTree>
    <p:extLst>
      <p:ext uri="{BB962C8B-B14F-4D97-AF65-F5344CB8AC3E}">
        <p14:creationId xmlns:p14="http://schemas.microsoft.com/office/powerpoint/2010/main" val="9093678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4" name="Google Shape;544;p29"/>
          <p:cNvSpPr/>
          <p:nvPr/>
        </p:nvSpPr>
        <p:spPr>
          <a:xfrm>
            <a:off x="-466699" y="-1558207"/>
            <a:ext cx="4291800" cy="2699400"/>
          </a:xfrm>
          <a:prstGeom prst="ellipse">
            <a:avLst/>
          </a:prstGeom>
          <a:noFill/>
          <a:ln w="9525" cap="flat" cmpd="sng">
            <a:solidFill>
              <a:srgbClr val="634F4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5" name="Google Shape;545;p29"/>
          <p:cNvGrpSpPr/>
          <p:nvPr/>
        </p:nvGrpSpPr>
        <p:grpSpPr>
          <a:xfrm>
            <a:off x="4407005" y="4191791"/>
            <a:ext cx="329989" cy="275508"/>
            <a:chOff x="4382679" y="4319018"/>
            <a:chExt cx="378645" cy="316095"/>
          </a:xfrm>
        </p:grpSpPr>
        <p:sp>
          <p:nvSpPr>
            <p:cNvPr id="546" name="Google Shape;546;p29">
              <a:hlinkClick r:id="" action="ppaction://hlinkshowjump?jump=nextslide"/>
            </p:cNvPr>
            <p:cNvSpPr/>
            <p:nvPr/>
          </p:nvSpPr>
          <p:spPr>
            <a:xfrm>
              <a:off x="4382679" y="4442791"/>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sp>
          <p:nvSpPr>
            <p:cNvPr id="547" name="Google Shape;547;p29">
              <a:hlinkClick r:id="" action="ppaction://hlinkshowjump?jump=nextslide"/>
            </p:cNvPr>
            <p:cNvSpPr/>
            <p:nvPr/>
          </p:nvSpPr>
          <p:spPr>
            <a:xfrm>
              <a:off x="4382679" y="4319018"/>
              <a:ext cx="378645" cy="192322"/>
            </a:xfrm>
            <a:custGeom>
              <a:avLst/>
              <a:gdLst/>
              <a:ahLst/>
              <a:cxnLst/>
              <a:rect l="l" t="t" r="r" b="b"/>
              <a:pathLst>
                <a:path w="23610" h="11992" extrusionOk="0">
                  <a:moveTo>
                    <a:pt x="0" y="0"/>
                  </a:moveTo>
                  <a:lnTo>
                    <a:pt x="11993" y="11992"/>
                  </a:lnTo>
                  <a:lnTo>
                    <a:pt x="23610" y="375"/>
                  </a:lnTo>
                </a:path>
              </a:pathLst>
            </a:custGeom>
            <a:noFill/>
            <a:ln w="9525" cap="flat" cmpd="sng">
              <a:solidFill>
                <a:srgbClr val="634F40"/>
              </a:solidFill>
              <a:prstDash val="solid"/>
              <a:round/>
              <a:headEnd type="none" w="med" len="med"/>
              <a:tailEnd type="none" w="med" len="med"/>
            </a:ln>
          </p:spPr>
          <p:txBody>
            <a:bodyPr/>
            <a:lstStyle/>
            <a:p>
              <a:endParaRPr lang="en-US"/>
            </a:p>
          </p:txBody>
        </p:sp>
      </p:grpSp>
      <p:sp>
        <p:nvSpPr>
          <p:cNvPr id="2" name="Slide Number Placeholder 1">
            <a:extLst>
              <a:ext uri="{FF2B5EF4-FFF2-40B4-BE49-F238E27FC236}">
                <a16:creationId xmlns:a16="http://schemas.microsoft.com/office/drawing/2014/main" id="{C7EA3A70-D1F4-BEB8-3E99-0C5162A16772}"/>
              </a:ext>
            </a:extLst>
          </p:cNvPr>
          <p:cNvSpPr>
            <a:spLocks noGrp="1"/>
          </p:cNvSpPr>
          <p:nvPr>
            <p:ph type="sldNum" sz="quarter" idx="10"/>
          </p:nvPr>
        </p:nvSpPr>
        <p:spPr/>
        <p:txBody>
          <a:bodyPr/>
          <a:lstStyle/>
          <a:p>
            <a:fld id="{B4419AD9-9A55-4C37-89EB-8B473A5177E9}" type="slidenum">
              <a:rPr lang="en-US" smtClean="0"/>
              <a:pPr/>
              <a:t>7</a:t>
            </a:fld>
            <a:endParaRPr lang="en-US" dirty="0"/>
          </a:p>
        </p:txBody>
      </p:sp>
      <p:sp>
        <p:nvSpPr>
          <p:cNvPr id="7" name="Google Shape;526;p28">
            <a:extLst>
              <a:ext uri="{FF2B5EF4-FFF2-40B4-BE49-F238E27FC236}">
                <a16:creationId xmlns:a16="http://schemas.microsoft.com/office/drawing/2014/main" id="{904358BB-0A09-81E7-3694-B2EBCC418B38}"/>
              </a:ext>
            </a:extLst>
          </p:cNvPr>
          <p:cNvSpPr txBox="1">
            <a:spLocks noGrp="1"/>
          </p:cNvSpPr>
          <p:nvPr>
            <p:ph type="title"/>
          </p:nvPr>
        </p:nvSpPr>
        <p:spPr>
          <a:xfrm>
            <a:off x="2757948" y="1449381"/>
            <a:ext cx="3615377" cy="901193"/>
          </a:xfrm>
          <a:prstGeom prst="rect">
            <a:avLst/>
          </a:prstGeom>
        </p:spPr>
        <p:txBody>
          <a:bodyPr spcFirstLastPara="1" wrap="square" lIns="91425" tIns="91425" rIns="91425" bIns="91425" anchor="b" anchorCtr="0">
            <a:noAutofit/>
          </a:bodyPr>
          <a:lstStyle/>
          <a:p>
            <a:pPr marL="0" lvl="0" indent="0" algn="ctr"/>
            <a:r>
              <a:rPr lang="en" sz="5400" dirty="0">
                <a:solidFill>
                  <a:srgbClr val="634F40"/>
                </a:solidFill>
                <a:latin typeface="Noto Serif" panose="02020502060505020204" pitchFamily="18" charset="0"/>
                <a:ea typeface="Noto Serif" panose="02020502060505020204" pitchFamily="18" charset="0"/>
                <a:cs typeface="Noto Serif" panose="02020502060505020204" pitchFamily="18" charset="0"/>
              </a:rPr>
              <a:t>II</a:t>
            </a:r>
            <a:endParaRPr sz="5400" dirty="0">
              <a:solidFill>
                <a:srgbClr val="634F4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8" name="Google Shape;532;p28">
            <a:extLst>
              <a:ext uri="{FF2B5EF4-FFF2-40B4-BE49-F238E27FC236}">
                <a16:creationId xmlns:a16="http://schemas.microsoft.com/office/drawing/2014/main" id="{55DDD275-5BE5-40E1-ACB5-82D426BE1BB2}"/>
              </a:ext>
            </a:extLst>
          </p:cNvPr>
          <p:cNvSpPr txBox="1">
            <a:spLocks/>
          </p:cNvSpPr>
          <p:nvPr/>
        </p:nvSpPr>
        <p:spPr>
          <a:xfrm>
            <a:off x="2764311" y="2441259"/>
            <a:ext cx="3615377" cy="753121"/>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3600" b="1" dirty="0" err="1">
                <a:latin typeface="Noto Serif" panose="02020502060505020204" pitchFamily="18" charset="0"/>
                <a:ea typeface="Noto Serif" panose="02020502060505020204" pitchFamily="18" charset="0"/>
                <a:cs typeface="Noto Serif" panose="02020502060505020204" pitchFamily="18" charset="0"/>
              </a:rPr>
              <a:t>Bộ</a:t>
            </a:r>
            <a:r>
              <a:rPr lang="en-US" sz="3600" b="1" dirty="0">
                <a:latin typeface="Noto Serif" panose="02020502060505020204" pitchFamily="18" charset="0"/>
                <a:ea typeface="Noto Serif" panose="02020502060505020204" pitchFamily="18" charset="0"/>
                <a:cs typeface="Noto Serif" panose="02020502060505020204" pitchFamily="18" charset="0"/>
              </a:rPr>
              <a:t> </a:t>
            </a:r>
            <a:r>
              <a:rPr lang="en-US" sz="3600" b="1" dirty="0" err="1">
                <a:latin typeface="Noto Serif" panose="02020502060505020204" pitchFamily="18" charset="0"/>
                <a:ea typeface="Noto Serif" panose="02020502060505020204" pitchFamily="18" charset="0"/>
                <a:cs typeface="Noto Serif" panose="02020502060505020204" pitchFamily="18" charset="0"/>
              </a:rPr>
              <a:t>dữ</a:t>
            </a:r>
            <a:r>
              <a:rPr lang="en-US" sz="3600" b="1" dirty="0">
                <a:latin typeface="Noto Serif" panose="02020502060505020204" pitchFamily="18" charset="0"/>
                <a:ea typeface="Noto Serif" panose="02020502060505020204" pitchFamily="18" charset="0"/>
                <a:cs typeface="Noto Serif" panose="02020502060505020204" pitchFamily="18" charset="0"/>
              </a:rPr>
              <a:t> </a:t>
            </a:r>
            <a:r>
              <a:rPr lang="en-US" sz="3600" b="1" dirty="0" err="1">
                <a:latin typeface="Noto Serif" panose="02020502060505020204" pitchFamily="18" charset="0"/>
                <a:ea typeface="Noto Serif" panose="02020502060505020204" pitchFamily="18" charset="0"/>
                <a:cs typeface="Noto Serif" panose="02020502060505020204" pitchFamily="18" charset="0"/>
              </a:rPr>
              <a:t>liệu</a:t>
            </a:r>
            <a:endParaRPr lang="vi-VN" sz="3600" b="1" dirty="0">
              <a:latin typeface="Noto Serif" panose="02020502060505020204" pitchFamily="18" charset="0"/>
              <a:ea typeface="Noto Serif" panose="02020502060505020204" pitchFamily="18" charset="0"/>
              <a:cs typeface="Noto Serif" panose="02020502060505020204" pitchFamily="18" charset="0"/>
            </a:endParaRPr>
          </a:p>
        </p:txBody>
      </p:sp>
    </p:spTree>
    <p:extLst>
      <p:ext uri="{BB962C8B-B14F-4D97-AF65-F5344CB8AC3E}">
        <p14:creationId xmlns:p14="http://schemas.microsoft.com/office/powerpoint/2010/main" val="5835331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8</a:t>
            </a:fld>
            <a:endParaRPr lang="en-US" sz="1400" dirty="0"/>
          </a:p>
        </p:txBody>
      </p:sp>
      <p:sp>
        <p:nvSpPr>
          <p:cNvPr id="9" name="Google Shape;132;p19">
            <a:extLst>
              <a:ext uri="{FF2B5EF4-FFF2-40B4-BE49-F238E27FC236}">
                <a16:creationId xmlns:a16="http://schemas.microsoft.com/office/drawing/2014/main" id="{8493BDE2-02A0-E18B-0EE9-6623F80693CA}"/>
              </a:ext>
            </a:extLst>
          </p:cNvPr>
          <p:cNvSpPr txBox="1">
            <a:spLocks/>
          </p:cNvSpPr>
          <p:nvPr/>
        </p:nvSpPr>
        <p:spPr>
          <a:xfrm>
            <a:off x="919738" y="2479817"/>
            <a:ext cx="2929941" cy="1749309"/>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gn="just">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sym typeface="Anybody"/>
              </a:rPr>
              <a:t>1440 files speech </a:t>
            </a:r>
            <a:r>
              <a:rPr lang="en-US" sz="1400" dirty="0" err="1">
                <a:latin typeface="Noto Serif" panose="02020502060505020204" pitchFamily="18" charset="0"/>
                <a:ea typeface="Noto Serif" panose="02020502060505020204" pitchFamily="18" charset="0"/>
                <a:cs typeface="Noto Serif" panose="02020502060505020204" pitchFamily="18" charset="0"/>
                <a:sym typeface="Anybody"/>
              </a:rPr>
              <a:t>và</a:t>
            </a:r>
            <a:r>
              <a:rPr lang="en-US" sz="1400" dirty="0">
                <a:latin typeface="Noto Serif" panose="02020502060505020204" pitchFamily="18" charset="0"/>
                <a:ea typeface="Noto Serif" panose="02020502060505020204" pitchFamily="18" charset="0"/>
                <a:cs typeface="Noto Serif" panose="02020502060505020204" pitchFamily="18" charset="0"/>
                <a:sym typeface="Anybody"/>
              </a:rPr>
              <a:t> 1012 files song (audio-only)</a:t>
            </a:r>
          </a:p>
          <a:p>
            <a:pPr marL="285750" indent="-285750" algn="just">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sym typeface="Anybody"/>
              </a:rPr>
              <a:t>Định</a:t>
            </a:r>
            <a:r>
              <a:rPr lang="en-US" sz="1400" dirty="0">
                <a:latin typeface="Noto Serif" panose="02020502060505020204" pitchFamily="18" charset="0"/>
                <a:ea typeface="Noto Serif" panose="02020502060505020204" pitchFamily="18" charset="0"/>
                <a:cs typeface="Noto Serif" panose="02020502060505020204" pitchFamily="18" charset="0"/>
                <a:sym typeface="Anybody"/>
              </a:rPr>
              <a:t> </a:t>
            </a:r>
            <a:r>
              <a:rPr lang="en-US" sz="1400" dirty="0" err="1">
                <a:latin typeface="Noto Serif" panose="02020502060505020204" pitchFamily="18" charset="0"/>
                <a:ea typeface="Noto Serif" panose="02020502060505020204" pitchFamily="18" charset="0"/>
                <a:cs typeface="Noto Serif" panose="02020502060505020204" pitchFamily="18" charset="0"/>
                <a:sym typeface="Anybody"/>
              </a:rPr>
              <a:t>dạng</a:t>
            </a:r>
            <a:r>
              <a:rPr lang="en-US" sz="1400" dirty="0">
                <a:latin typeface="Noto Serif" panose="02020502060505020204" pitchFamily="18" charset="0"/>
                <a:ea typeface="Noto Serif" panose="02020502060505020204" pitchFamily="18" charset="0"/>
                <a:cs typeface="Noto Serif" panose="02020502060505020204" pitchFamily="18" charset="0"/>
                <a:sym typeface="Anybody"/>
              </a:rPr>
              <a:t>: WAV, sample rate 48 kHz</a:t>
            </a:r>
          </a:p>
          <a:p>
            <a:pPr marL="285750" indent="-285750" algn="just">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sym typeface="Anybody"/>
              </a:rPr>
              <a:t>Được thu âm bởi 24 diễn viên (12 nam, 12 nữ)</a:t>
            </a:r>
            <a:endParaRPr lang="en-US" sz="1400" dirty="0">
              <a:latin typeface="Noto Serif" panose="02020502060505020204" pitchFamily="18" charset="0"/>
              <a:ea typeface="Noto Serif" panose="02020502060505020204" pitchFamily="18" charset="0"/>
              <a:cs typeface="Noto Serif" panose="02020502060505020204" pitchFamily="18" charset="0"/>
              <a:sym typeface="Anybody"/>
            </a:endParaRPr>
          </a:p>
        </p:txBody>
      </p:sp>
      <p:sp>
        <p:nvSpPr>
          <p:cNvPr id="10" name="Google Shape;132;p19">
            <a:extLst>
              <a:ext uri="{FF2B5EF4-FFF2-40B4-BE49-F238E27FC236}">
                <a16:creationId xmlns:a16="http://schemas.microsoft.com/office/drawing/2014/main" id="{D5C3336A-42C6-1093-D303-AC97C5C18430}"/>
              </a:ext>
            </a:extLst>
          </p:cNvPr>
          <p:cNvSpPr txBox="1">
            <a:spLocks/>
          </p:cNvSpPr>
          <p:nvPr/>
        </p:nvSpPr>
        <p:spPr>
          <a:xfrm>
            <a:off x="5069499" y="2473588"/>
            <a:ext cx="2833349" cy="166795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gn="just">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2800 files speech</a:t>
            </a:r>
          </a:p>
          <a:p>
            <a:pPr marL="285750" indent="-285750" algn="just">
              <a:lnSpc>
                <a:spcPct val="120000"/>
              </a:lnSpc>
              <a:spcBef>
                <a:spcPts val="0"/>
              </a:spcBef>
              <a:buClr>
                <a:srgbClr val="67595E"/>
              </a:buClr>
              <a:buSzPts val="1200"/>
              <a:buFont typeface="Nunito Light"/>
              <a:buChar char="●"/>
            </a:pPr>
            <a:r>
              <a:rPr lang="en-US" sz="1400" dirty="0" err="1">
                <a:latin typeface="Noto Serif" panose="02020502060505020204" pitchFamily="18" charset="0"/>
                <a:ea typeface="Noto Serif" panose="02020502060505020204" pitchFamily="18" charset="0"/>
                <a:cs typeface="Noto Serif" panose="02020502060505020204" pitchFamily="18" charset="0"/>
              </a:rPr>
              <a:t>Định</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dạng</a:t>
            </a:r>
            <a:r>
              <a:rPr lang="en-US" sz="1400" dirty="0">
                <a:latin typeface="Noto Serif" panose="02020502060505020204" pitchFamily="18" charset="0"/>
                <a:ea typeface="Noto Serif" panose="02020502060505020204" pitchFamily="18" charset="0"/>
                <a:cs typeface="Noto Serif" panose="02020502060505020204" pitchFamily="18" charset="0"/>
              </a:rPr>
              <a:t>: WAV</a:t>
            </a:r>
          </a:p>
          <a:p>
            <a:pPr marL="285750" indent="-285750" algn="just">
              <a:lnSpc>
                <a:spcPct val="120000"/>
              </a:lnSpc>
              <a:spcBef>
                <a:spcPts val="0"/>
              </a:spcBef>
              <a:buClr>
                <a:srgbClr val="67595E"/>
              </a:buClr>
              <a:buSzPts val="1200"/>
              <a:buFont typeface="Nunito Light"/>
              <a:buChar char="●"/>
            </a:pPr>
            <a:r>
              <a:rPr lang="vi-VN" sz="1400" dirty="0">
                <a:latin typeface="Noto Serif" panose="02020502060505020204" pitchFamily="18" charset="0"/>
                <a:ea typeface="Noto Serif" panose="02020502060505020204" pitchFamily="18" charset="0"/>
                <a:cs typeface="Noto Serif" panose="02020502060505020204" pitchFamily="18" charset="0"/>
              </a:rPr>
              <a:t>Được thu âm bởi 2 diễn viên (</a:t>
            </a:r>
            <a:r>
              <a:rPr lang="en-US" sz="1400" dirty="0" err="1">
                <a:latin typeface="Noto Serif" panose="02020502060505020204" pitchFamily="18" charset="0"/>
                <a:ea typeface="Noto Serif" panose="02020502060505020204" pitchFamily="18" charset="0"/>
                <a:cs typeface="Noto Serif" panose="02020502060505020204" pitchFamily="18" charset="0"/>
              </a:rPr>
              <a:t>nữ</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vi-VN" sz="1400" dirty="0">
                <a:latin typeface="Noto Serif" panose="02020502060505020204" pitchFamily="18" charset="0"/>
                <a:ea typeface="Noto Serif" panose="02020502060505020204" pitchFamily="18" charset="0"/>
                <a:cs typeface="Noto Serif" panose="02020502060505020204" pitchFamily="18" charset="0"/>
              </a:rPr>
              <a:t>26 tuổi và 64 tuổi)</a:t>
            </a:r>
            <a:endParaRPr lang="en-US" sz="1400" dirty="0">
              <a:latin typeface="Noto Serif" panose="02020502060505020204" pitchFamily="18" charset="0"/>
              <a:ea typeface="Noto Serif" panose="02020502060505020204" pitchFamily="18" charset="0"/>
              <a:cs typeface="Noto Serif" panose="02020502060505020204" pitchFamily="18" charset="0"/>
            </a:endParaRPr>
          </a:p>
          <a:p>
            <a:pPr marL="285750" indent="-285750" algn="just">
              <a:lnSpc>
                <a:spcPct val="120000"/>
              </a:lnSpc>
              <a:spcBef>
                <a:spcPts val="0"/>
              </a:spcBef>
              <a:buClrTx/>
              <a:buFont typeface="Arial" panose="020B0604020202020204" pitchFamily="34" charset="0"/>
              <a:buChar char="•"/>
            </a:pPr>
            <a:endParaRPr lang="en-US" sz="1400" dirty="0">
              <a:latin typeface="Noto Serif" panose="02020502060505020204" pitchFamily="18" charset="0"/>
              <a:ea typeface="Noto Serif" panose="02020502060505020204" pitchFamily="18" charset="0"/>
              <a:cs typeface="Noto Serif" panose="02020502060505020204" pitchFamily="18" charset="0"/>
            </a:endParaRPr>
          </a:p>
        </p:txBody>
      </p:sp>
      <p:sp>
        <p:nvSpPr>
          <p:cNvPr id="11" name="Google Shape;132;p19">
            <a:extLst>
              <a:ext uri="{FF2B5EF4-FFF2-40B4-BE49-F238E27FC236}">
                <a16:creationId xmlns:a16="http://schemas.microsoft.com/office/drawing/2014/main" id="{5E0097B6-9859-D186-F9C1-5DC7413939FF}"/>
              </a:ext>
            </a:extLst>
          </p:cNvPr>
          <p:cNvSpPr txBox="1">
            <a:spLocks/>
          </p:cNvSpPr>
          <p:nvPr/>
        </p:nvSpPr>
        <p:spPr>
          <a:xfrm>
            <a:off x="919738" y="1041849"/>
            <a:ext cx="6983110" cy="50946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buFont typeface="Source Sans Pro"/>
              <a:buNone/>
            </a:pPr>
            <a:r>
              <a:rPr lang="en-US" sz="1400" dirty="0">
                <a:latin typeface="Noto Serif" panose="02020502060505020204" pitchFamily="18" charset="0"/>
                <a:ea typeface="Noto Serif" panose="02020502060505020204" pitchFamily="18" charset="0"/>
                <a:cs typeface="Noto Serif" panose="02020502060505020204" pitchFamily="18" charset="0"/>
              </a:rPr>
              <a:t>Dataset </a:t>
            </a:r>
            <a:r>
              <a:rPr lang="en-US" sz="1400" dirty="0" err="1">
                <a:latin typeface="Noto Serif" panose="02020502060505020204" pitchFamily="18" charset="0"/>
                <a:ea typeface="Noto Serif" panose="02020502060505020204" pitchFamily="18" charset="0"/>
                <a:cs typeface="Noto Serif" panose="02020502060505020204" pitchFamily="18" charset="0"/>
              </a:rPr>
              <a:t>gồm</a:t>
            </a:r>
            <a:r>
              <a:rPr lang="en-US" sz="1400" dirty="0">
                <a:latin typeface="Noto Serif" panose="02020502060505020204" pitchFamily="18" charset="0"/>
                <a:ea typeface="Noto Serif" panose="02020502060505020204" pitchFamily="18" charset="0"/>
                <a:cs typeface="Noto Serif" panose="02020502060505020204" pitchFamily="18" charset="0"/>
              </a:rPr>
              <a:t> 5252 sample </a:t>
            </a:r>
            <a:r>
              <a:rPr lang="en-US" sz="1400" dirty="0" err="1">
                <a:latin typeface="Noto Serif" panose="02020502060505020204" pitchFamily="18" charset="0"/>
                <a:ea typeface="Noto Serif" panose="02020502060505020204" pitchFamily="18" charset="0"/>
                <a:cs typeface="Noto Serif" panose="02020502060505020204" pitchFamily="18" charset="0"/>
              </a:rPr>
              <a:t>tổng</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hợp</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từ</a:t>
            </a:r>
            <a:r>
              <a:rPr lang="en-US" sz="1400" dirty="0">
                <a:latin typeface="Noto Serif" panose="02020502060505020204" pitchFamily="18" charset="0"/>
                <a:ea typeface="Noto Serif" panose="02020502060505020204" pitchFamily="18" charset="0"/>
                <a:cs typeface="Noto Serif" panose="02020502060505020204" pitchFamily="18" charset="0"/>
              </a:rPr>
              <a:t>:</a:t>
            </a:r>
          </a:p>
        </p:txBody>
      </p:sp>
      <p:sp>
        <p:nvSpPr>
          <p:cNvPr id="12" name="Google Shape;133;p19">
            <a:extLst>
              <a:ext uri="{FF2B5EF4-FFF2-40B4-BE49-F238E27FC236}">
                <a16:creationId xmlns:a16="http://schemas.microsoft.com/office/drawing/2014/main" id="{D7FF33C5-56EE-AC72-CA98-9573F4395E88}"/>
              </a:ext>
            </a:extLst>
          </p:cNvPr>
          <p:cNvSpPr txBox="1">
            <a:spLocks/>
          </p:cNvSpPr>
          <p:nvPr/>
        </p:nvSpPr>
        <p:spPr>
          <a:xfrm>
            <a:off x="840494" y="1630317"/>
            <a:ext cx="3392497" cy="84327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pPr algn="ct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Ryerson Audio-Visual Database of Emotional Speech and Song (RAVDESS)</a:t>
            </a:r>
          </a:p>
        </p:txBody>
      </p:sp>
      <p:sp>
        <p:nvSpPr>
          <p:cNvPr id="13" name="Google Shape;134;p19">
            <a:extLst>
              <a:ext uri="{FF2B5EF4-FFF2-40B4-BE49-F238E27FC236}">
                <a16:creationId xmlns:a16="http://schemas.microsoft.com/office/drawing/2014/main" id="{53F8ED10-F575-8EAF-A97E-F7E23A42A361}"/>
              </a:ext>
            </a:extLst>
          </p:cNvPr>
          <p:cNvSpPr txBox="1">
            <a:spLocks/>
          </p:cNvSpPr>
          <p:nvPr/>
        </p:nvSpPr>
        <p:spPr>
          <a:xfrm>
            <a:off x="4867992" y="1630318"/>
            <a:ext cx="3181350" cy="6502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lgn="ctr">
              <a:spcBef>
                <a:spcPts val="0"/>
              </a:spcBef>
              <a:buClr>
                <a:schemeClr val="accent1"/>
              </a:buClr>
              <a:buFont typeface="Source Sans Pro"/>
              <a:buNone/>
            </a:pP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sym typeface="Roboto Slab"/>
              </a:rPr>
              <a:t>Toronto Emotional Speech Set (TESS)</a:t>
            </a:r>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Mô</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tả</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bộ</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01</a:t>
              </a:r>
              <a:endParaRPr lang="en-US" sz="2200" dirty="0"/>
            </a:p>
          </p:txBody>
        </p:sp>
      </p:grpSp>
    </p:spTree>
    <p:extLst>
      <p:ext uri="{BB962C8B-B14F-4D97-AF65-F5344CB8AC3E}">
        <p14:creationId xmlns:p14="http://schemas.microsoft.com/office/powerpoint/2010/main" val="22473415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51"/>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C4BA351-CAB2-08F5-DF75-F4C9B74ADC79}"/>
              </a:ext>
            </a:extLst>
          </p:cNvPr>
          <p:cNvSpPr>
            <a:spLocks noGrp="1"/>
          </p:cNvSpPr>
          <p:nvPr>
            <p:ph type="sldNum" sz="quarter" idx="10"/>
          </p:nvPr>
        </p:nvSpPr>
        <p:spPr/>
        <p:txBody>
          <a:bodyPr/>
          <a:lstStyle/>
          <a:p>
            <a:fld id="{B4419AD9-9A55-4C37-89EB-8B473A5177E9}" type="slidenum">
              <a:rPr lang="en-US" sz="1400" smtClean="0"/>
              <a:pPr/>
              <a:t>9</a:t>
            </a:fld>
            <a:endParaRPr lang="en-US" sz="1400" dirty="0"/>
          </a:p>
        </p:txBody>
      </p:sp>
      <p:grpSp>
        <p:nvGrpSpPr>
          <p:cNvPr id="14" name="Group 13">
            <a:extLst>
              <a:ext uri="{FF2B5EF4-FFF2-40B4-BE49-F238E27FC236}">
                <a16:creationId xmlns:a16="http://schemas.microsoft.com/office/drawing/2014/main" id="{A047B5EE-2C3F-4778-57E0-4C1E128CCD18}"/>
              </a:ext>
            </a:extLst>
          </p:cNvPr>
          <p:cNvGrpSpPr/>
          <p:nvPr/>
        </p:nvGrpSpPr>
        <p:grpSpPr>
          <a:xfrm>
            <a:off x="1179051" y="419764"/>
            <a:ext cx="7230398" cy="457200"/>
            <a:chOff x="910713" y="1035063"/>
            <a:chExt cx="7230398" cy="457200"/>
          </a:xfrm>
        </p:grpSpPr>
        <p:sp>
          <p:nvSpPr>
            <p:cNvPr id="15" name="Google Shape;553;p30">
              <a:extLst>
                <a:ext uri="{FF2B5EF4-FFF2-40B4-BE49-F238E27FC236}">
                  <a16:creationId xmlns:a16="http://schemas.microsoft.com/office/drawing/2014/main" id="{0E16746B-5664-DF63-FCA5-AE28557B2959}"/>
                </a:ext>
              </a:extLst>
            </p:cNvPr>
            <p:cNvSpPr txBox="1">
              <a:spLocks/>
            </p:cNvSpPr>
            <p:nvPr/>
          </p:nvSpPr>
          <p:spPr>
            <a:xfrm>
              <a:off x="1489189" y="1035063"/>
              <a:ext cx="6651922" cy="457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67595E"/>
                </a:buClr>
                <a:buSzPts val="1200"/>
                <a:buFont typeface="Nunito Light"/>
                <a:buChar char="●"/>
                <a:defRPr sz="1200" b="0" i="0" u="none" strike="noStrike" cap="none">
                  <a:solidFill>
                    <a:schemeClr val="dk1"/>
                  </a:solidFill>
                  <a:latin typeface="Anybody"/>
                  <a:ea typeface="Anybody"/>
                  <a:cs typeface="Anybody"/>
                  <a:sym typeface="Anybody"/>
                </a:defRPr>
              </a:lvl1pPr>
              <a:lvl2pPr marL="914400" marR="0" lvl="1"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2pPr>
              <a:lvl3pPr marL="1371600" marR="0" lvl="2"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3pPr>
              <a:lvl4pPr marL="1828800" marR="0" lvl="3"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4pPr>
              <a:lvl5pPr marL="2286000" marR="0" lvl="4" indent="-304800" algn="ctr" rtl="0">
                <a:lnSpc>
                  <a:spcPct val="100000"/>
                </a:lnSpc>
                <a:spcBef>
                  <a:spcPts val="0"/>
                </a:spcBef>
                <a:spcAft>
                  <a:spcPts val="0"/>
                </a:spcAft>
                <a:buClr>
                  <a:srgbClr val="E76A28"/>
                </a:buClr>
                <a:buSzPts val="1200"/>
                <a:buFont typeface="Nunito Light"/>
                <a:buChar char="○"/>
                <a:defRPr sz="1200" b="0" i="0" u="none" strike="noStrike" cap="none">
                  <a:solidFill>
                    <a:schemeClr val="dk1"/>
                  </a:solidFill>
                  <a:latin typeface="Anybody"/>
                  <a:ea typeface="Anybody"/>
                  <a:cs typeface="Anybody"/>
                  <a:sym typeface="Anybody"/>
                </a:defRPr>
              </a:lvl5pPr>
              <a:lvl6pPr marL="2743200" marR="0" lvl="5"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6pPr>
              <a:lvl7pPr marL="3200400" marR="0" lvl="6"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7pPr>
              <a:lvl8pPr marL="3657600" marR="0" lvl="7"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8pPr>
              <a:lvl9pPr marL="4114800" marR="0" lvl="8" indent="-304800" algn="ctr" rtl="0">
                <a:lnSpc>
                  <a:spcPct val="100000"/>
                </a:lnSpc>
                <a:spcBef>
                  <a:spcPts val="0"/>
                </a:spcBef>
                <a:spcAft>
                  <a:spcPts val="0"/>
                </a:spcAft>
                <a:buClr>
                  <a:srgbClr val="999999"/>
                </a:buClr>
                <a:buSzPts val="1200"/>
                <a:buFont typeface="Nunito Light"/>
                <a:buChar char="■"/>
                <a:defRPr sz="1200" b="0" i="0" u="none" strike="noStrike" cap="none">
                  <a:solidFill>
                    <a:schemeClr val="dk1"/>
                  </a:solidFill>
                  <a:latin typeface="Anybody"/>
                  <a:ea typeface="Anybody"/>
                  <a:cs typeface="Anybody"/>
                  <a:sym typeface="Anybody"/>
                </a:defRPr>
              </a:lvl9pPr>
            </a:lstStyle>
            <a:p>
              <a:pPr marL="0" indent="0" algn="just">
                <a:lnSpc>
                  <a:spcPct val="120000"/>
                </a:lnSpc>
                <a:buNone/>
              </a:pP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Mô</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tả</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bộ</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dữ</a:t>
              </a:r>
              <a:r>
                <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 </a:t>
              </a:r>
              <a:r>
                <a:rPr lang="en-US" sz="1800" b="1" dirty="0" err="1">
                  <a:solidFill>
                    <a:srgbClr val="000000"/>
                  </a:solidFill>
                  <a:latin typeface="Noto Serif" panose="02020502060505020204" pitchFamily="18" charset="0"/>
                  <a:ea typeface="Noto Serif" panose="02020502060505020204" pitchFamily="18" charset="0"/>
                  <a:cs typeface="Noto Serif" panose="02020502060505020204" pitchFamily="18" charset="0"/>
                </a:rPr>
                <a:t>liệu</a:t>
              </a:r>
              <a:endParaRPr lang="en-US" sz="1800" b="1" dirty="0">
                <a:solidFill>
                  <a:srgbClr val="000000"/>
                </a:solidFill>
                <a:latin typeface="Noto Serif" panose="02020502060505020204" pitchFamily="18" charset="0"/>
                <a:ea typeface="Noto Serif" panose="02020502060505020204" pitchFamily="18" charset="0"/>
                <a:cs typeface="Noto Serif" panose="02020502060505020204" pitchFamily="18" charset="0"/>
              </a:endParaRPr>
            </a:p>
          </p:txBody>
        </p:sp>
        <p:sp>
          <p:nvSpPr>
            <p:cNvPr id="16" name="TextBox 15">
              <a:extLst>
                <a:ext uri="{FF2B5EF4-FFF2-40B4-BE49-F238E27FC236}">
                  <a16:creationId xmlns:a16="http://schemas.microsoft.com/office/drawing/2014/main" id="{AB256B23-4405-AAED-DFC3-B0695CA32DDC}"/>
                </a:ext>
              </a:extLst>
            </p:cNvPr>
            <p:cNvSpPr txBox="1"/>
            <p:nvPr/>
          </p:nvSpPr>
          <p:spPr>
            <a:xfrm>
              <a:off x="910713" y="1061376"/>
              <a:ext cx="533564" cy="430887"/>
            </a:xfrm>
            <a:prstGeom prst="rect">
              <a:avLst/>
            </a:prstGeom>
            <a:noFill/>
          </p:spPr>
          <p:txBody>
            <a:bodyPr wrap="square">
              <a:spAutoFit/>
            </a:bodyPr>
            <a:lstStyle/>
            <a:p>
              <a:r>
                <a:rPr kumimoji="0" lang="en-US" sz="2200" b="1" i="0" u="none" strike="noStrike" kern="0" cap="none" spc="0" normalizeH="0" baseline="0" noProof="0" dirty="0">
                  <a:ln>
                    <a:noFill/>
                  </a:ln>
                  <a:solidFill>
                    <a:srgbClr val="634F40"/>
                  </a:solidFill>
                  <a:effectLst/>
                  <a:uLnTx/>
                  <a:uFillTx/>
                  <a:latin typeface="Noto Serif" panose="02020502060505020204" pitchFamily="18" charset="0"/>
                  <a:ea typeface="Noto Serif" panose="02020502060505020204" pitchFamily="18" charset="0"/>
                  <a:cs typeface="Noto Serif" panose="02020502060505020204" pitchFamily="18" charset="0"/>
                  <a:sym typeface="Arial"/>
                </a:rPr>
                <a:t>01</a:t>
              </a:r>
              <a:endParaRPr lang="en-US" sz="2200" dirty="0"/>
            </a:p>
          </p:txBody>
        </p:sp>
      </p:grpSp>
      <p:sp>
        <p:nvSpPr>
          <p:cNvPr id="7" name="Google Shape;132;p19">
            <a:extLst>
              <a:ext uri="{FF2B5EF4-FFF2-40B4-BE49-F238E27FC236}">
                <a16:creationId xmlns:a16="http://schemas.microsoft.com/office/drawing/2014/main" id="{CE04162D-77D1-B418-05C3-7C218F96948A}"/>
              </a:ext>
            </a:extLst>
          </p:cNvPr>
          <p:cNvSpPr txBox="1">
            <a:spLocks/>
          </p:cNvSpPr>
          <p:nvPr/>
        </p:nvSpPr>
        <p:spPr>
          <a:xfrm>
            <a:off x="939385" y="1742024"/>
            <a:ext cx="3204842" cy="83319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gn="just">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Speech Data: 8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cảm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xúc</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gn="just">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Song Data: 6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cảm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xúc</a:t>
            </a:r>
            <a:r>
              <a:rPr lang="en-US" sz="1400" dirty="0">
                <a:latin typeface="Noto Serif" panose="02020502060505020204" pitchFamily="18" charset="0"/>
                <a:ea typeface="Noto Serif" panose="02020502060505020204" pitchFamily="18" charset="0"/>
                <a:cs typeface="Noto Serif" panose="02020502060505020204" pitchFamily="18" charset="0"/>
              </a:rPr>
              <a:t>.</a:t>
            </a:r>
          </a:p>
        </p:txBody>
      </p:sp>
      <p:sp>
        <p:nvSpPr>
          <p:cNvPr id="8" name="Google Shape;132;p19">
            <a:extLst>
              <a:ext uri="{FF2B5EF4-FFF2-40B4-BE49-F238E27FC236}">
                <a16:creationId xmlns:a16="http://schemas.microsoft.com/office/drawing/2014/main" id="{31F98200-0639-07C1-85C9-10C7EF5E27DF}"/>
              </a:ext>
            </a:extLst>
          </p:cNvPr>
          <p:cNvSpPr txBox="1">
            <a:spLocks/>
          </p:cNvSpPr>
          <p:nvPr/>
        </p:nvSpPr>
        <p:spPr>
          <a:xfrm>
            <a:off x="5254898" y="1742024"/>
            <a:ext cx="2709232" cy="61577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285750" indent="-285750" algn="just">
              <a:lnSpc>
                <a:spcPct val="120000"/>
              </a:lnSpc>
              <a:spcBef>
                <a:spcPts val="0"/>
              </a:spcBef>
              <a:buClr>
                <a:srgbClr val="67595E"/>
              </a:buClr>
              <a:buSzPts val="1200"/>
              <a:buFont typeface="Nunito Light"/>
              <a:buChar char="●"/>
            </a:pPr>
            <a:r>
              <a:rPr lang="en-US" sz="1400" dirty="0">
                <a:latin typeface="Noto Serif" panose="02020502060505020204" pitchFamily="18" charset="0"/>
                <a:ea typeface="Noto Serif" panose="02020502060505020204" pitchFamily="18" charset="0"/>
                <a:cs typeface="Noto Serif" panose="02020502060505020204" pitchFamily="18" charset="0"/>
              </a:rPr>
              <a:t>7 </a:t>
            </a:r>
            <a:r>
              <a:rPr lang="en-US" sz="1400" dirty="0" err="1">
                <a:latin typeface="Noto Serif" panose="02020502060505020204" pitchFamily="18" charset="0"/>
                <a:ea typeface="Noto Serif" panose="02020502060505020204" pitchFamily="18" charset="0"/>
                <a:cs typeface="Noto Serif" panose="02020502060505020204" pitchFamily="18" charset="0"/>
              </a:rPr>
              <a:t>loại</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cảm</a:t>
            </a:r>
            <a:r>
              <a:rPr lang="en-US" sz="1400" dirty="0">
                <a:latin typeface="Noto Serif" panose="02020502060505020204" pitchFamily="18" charset="0"/>
                <a:ea typeface="Noto Serif" panose="02020502060505020204" pitchFamily="18" charset="0"/>
                <a:cs typeface="Noto Serif" panose="02020502060505020204" pitchFamily="18" charset="0"/>
              </a:rPr>
              <a:t> </a:t>
            </a:r>
            <a:r>
              <a:rPr lang="en-US" sz="1400" dirty="0" err="1">
                <a:latin typeface="Noto Serif" panose="02020502060505020204" pitchFamily="18" charset="0"/>
                <a:ea typeface="Noto Serif" panose="02020502060505020204" pitchFamily="18" charset="0"/>
                <a:cs typeface="Noto Serif" panose="02020502060505020204" pitchFamily="18" charset="0"/>
              </a:rPr>
              <a:t>xúc</a:t>
            </a:r>
            <a:r>
              <a:rPr lang="en-US" sz="1400" dirty="0">
                <a:latin typeface="Noto Serif" panose="02020502060505020204" pitchFamily="18" charset="0"/>
                <a:ea typeface="Noto Serif" panose="02020502060505020204" pitchFamily="18" charset="0"/>
                <a:cs typeface="Noto Serif" panose="02020502060505020204" pitchFamily="18" charset="0"/>
              </a:rPr>
              <a:t>.</a:t>
            </a:r>
          </a:p>
          <a:p>
            <a:pPr marL="285750" indent="-285750" algn="just">
              <a:lnSpc>
                <a:spcPct val="120000"/>
              </a:lnSpc>
              <a:spcBef>
                <a:spcPts val="0"/>
              </a:spcBef>
              <a:buClrTx/>
              <a:buFont typeface="Arial" panose="020B0604020202020204" pitchFamily="34" charset="0"/>
              <a:buChar char="•"/>
            </a:pPr>
            <a:endParaRPr lang="en-US" sz="1600" dirty="0">
              <a:latin typeface="Roboto Slab" pitchFamily="2" charset="0"/>
              <a:ea typeface="Roboto Slab" pitchFamily="2" charset="0"/>
              <a:cs typeface="Roboto Slab" pitchFamily="2" charset="0"/>
            </a:endParaRPr>
          </a:p>
        </p:txBody>
      </p:sp>
      <p:sp>
        <p:nvSpPr>
          <p:cNvPr id="22" name="Google Shape;133;p19">
            <a:extLst>
              <a:ext uri="{FF2B5EF4-FFF2-40B4-BE49-F238E27FC236}">
                <a16:creationId xmlns:a16="http://schemas.microsoft.com/office/drawing/2014/main" id="{25F2CBD6-4426-E27E-296A-3A30D44C4345}"/>
              </a:ext>
            </a:extLst>
          </p:cNvPr>
          <p:cNvSpPr txBox="1">
            <a:spLocks/>
          </p:cNvSpPr>
          <p:nvPr/>
        </p:nvSpPr>
        <p:spPr>
          <a:xfrm>
            <a:off x="864649" y="955355"/>
            <a:ext cx="3392497" cy="84327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1pPr>
            <a:lvl2pPr marR="0" lvl="1"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2pPr>
            <a:lvl3pPr marR="0" lvl="2"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3pPr>
            <a:lvl4pPr marR="0" lvl="3"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4pPr>
            <a:lvl5pPr marR="0" lvl="4"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5pPr>
            <a:lvl6pPr marR="0" lvl="5"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6pPr>
            <a:lvl7pPr marR="0" lvl="6"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7pPr>
            <a:lvl8pPr marR="0" lvl="7"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8pPr>
            <a:lvl9pPr marR="0" lvl="8" algn="l" rtl="0">
              <a:lnSpc>
                <a:spcPct val="100000"/>
              </a:lnSpc>
              <a:spcBef>
                <a:spcPts val="0"/>
              </a:spcBef>
              <a:spcAft>
                <a:spcPts val="0"/>
              </a:spcAft>
              <a:buClr>
                <a:schemeClr val="accent1"/>
              </a:buClr>
              <a:buSzPts val="2000"/>
              <a:buFont typeface="Roboto Slab"/>
              <a:buNone/>
              <a:defRPr sz="2000" b="0" i="0" u="none" strike="noStrike" cap="none">
                <a:solidFill>
                  <a:schemeClr val="accent1"/>
                </a:solidFill>
                <a:latin typeface="Roboto Slab"/>
                <a:ea typeface="Roboto Slab"/>
                <a:cs typeface="Roboto Slab"/>
                <a:sym typeface="Roboto Slab"/>
              </a:defRPr>
            </a:lvl9pPr>
          </a:lstStyle>
          <a:p>
            <a:pPr algn="ct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rPr>
              <a:t>Ryerson Audio-Visual Database of Emotional Speech and Song (RAVDESS)</a:t>
            </a:r>
          </a:p>
        </p:txBody>
      </p:sp>
      <p:sp>
        <p:nvSpPr>
          <p:cNvPr id="23" name="Google Shape;134;p19">
            <a:extLst>
              <a:ext uri="{FF2B5EF4-FFF2-40B4-BE49-F238E27FC236}">
                <a16:creationId xmlns:a16="http://schemas.microsoft.com/office/drawing/2014/main" id="{F54AD1BD-F3CF-AEE3-5576-8A5DE222EEBC}"/>
              </a:ext>
            </a:extLst>
          </p:cNvPr>
          <p:cNvSpPr txBox="1">
            <a:spLocks/>
          </p:cNvSpPr>
          <p:nvPr/>
        </p:nvSpPr>
        <p:spPr>
          <a:xfrm>
            <a:off x="4892147" y="955356"/>
            <a:ext cx="3181350" cy="65023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l" rtl="0">
              <a:lnSpc>
                <a:spcPct val="100000"/>
              </a:lnSpc>
              <a:spcBef>
                <a:spcPts val="60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1pPr>
            <a:lvl2pPr marL="914400" marR="0" lvl="1"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2pPr>
            <a:lvl3pPr marL="1371600" marR="0" lvl="2" indent="-355600" algn="l" rtl="0">
              <a:lnSpc>
                <a:spcPct val="100000"/>
              </a:lnSpc>
              <a:spcBef>
                <a:spcPts val="0"/>
              </a:spcBef>
              <a:spcAft>
                <a:spcPts val="0"/>
              </a:spcAft>
              <a:buClr>
                <a:schemeClr val="accent4"/>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3pPr>
            <a:lvl4pPr marL="1828800" marR="0" lvl="3"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4pPr>
            <a:lvl5pPr marL="2286000" marR="0" lvl="4"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5pPr>
            <a:lvl6pPr marL="2743200" marR="0" lvl="5"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6pPr>
            <a:lvl7pPr marL="3200400" marR="0" lvl="6"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7pPr>
            <a:lvl8pPr marL="3657600" marR="0" lvl="7"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8pPr>
            <a:lvl9pPr marL="4114800" marR="0" lvl="8" indent="-355600" algn="l" rtl="0">
              <a:lnSpc>
                <a:spcPct val="100000"/>
              </a:lnSpc>
              <a:spcBef>
                <a:spcPts val="0"/>
              </a:spcBef>
              <a:spcAft>
                <a:spcPts val="0"/>
              </a:spcAft>
              <a:buClr>
                <a:schemeClr val="dk1"/>
              </a:buClr>
              <a:buSzPts val="2000"/>
              <a:buFont typeface="Source Sans Pro"/>
              <a:buChar char="■"/>
              <a:defRPr sz="2000" b="0" i="0" u="none" strike="noStrike" cap="none">
                <a:solidFill>
                  <a:schemeClr val="dk1"/>
                </a:solidFill>
                <a:latin typeface="Source Sans Pro"/>
                <a:ea typeface="Source Sans Pro"/>
                <a:cs typeface="Source Sans Pro"/>
                <a:sym typeface="Source Sans Pro"/>
              </a:defRPr>
            </a:lvl9pPr>
          </a:lstStyle>
          <a:p>
            <a:pPr marL="0" indent="0" algn="ctr">
              <a:spcBef>
                <a:spcPts val="0"/>
              </a:spcBef>
              <a:buClr>
                <a:schemeClr val="accent1"/>
              </a:buClr>
              <a:buFont typeface="Source Sans Pro"/>
              <a:buNone/>
            </a:pPr>
            <a:r>
              <a:rPr lang="en-US" sz="1400" b="1" dirty="0">
                <a:solidFill>
                  <a:srgbClr val="000000"/>
                </a:solidFill>
                <a:latin typeface="Noto Serif" panose="02020502060505020204" pitchFamily="18" charset="0"/>
                <a:ea typeface="Noto Serif" panose="02020502060505020204" pitchFamily="18" charset="0"/>
                <a:cs typeface="Noto Serif" panose="02020502060505020204" pitchFamily="18" charset="0"/>
                <a:sym typeface="Roboto Slab"/>
              </a:rPr>
              <a:t>Toronto Emotional Speech Set (TESS)</a:t>
            </a:r>
          </a:p>
        </p:txBody>
      </p:sp>
      <p:graphicFrame>
        <p:nvGraphicFramePr>
          <p:cNvPr id="26" name="Google Shape;215;p25">
            <a:extLst>
              <a:ext uri="{FF2B5EF4-FFF2-40B4-BE49-F238E27FC236}">
                <a16:creationId xmlns:a16="http://schemas.microsoft.com/office/drawing/2014/main" id="{869F3F3B-68AA-3B86-5E92-1FEBF7430BE6}"/>
              </a:ext>
            </a:extLst>
          </p:cNvPr>
          <p:cNvGraphicFramePr/>
          <p:nvPr>
            <p:extLst>
              <p:ext uri="{D42A27DB-BD31-4B8C-83A1-F6EECF244321}">
                <p14:modId xmlns:p14="http://schemas.microsoft.com/office/powerpoint/2010/main" val="944503331"/>
              </p:ext>
            </p:extLst>
          </p:nvPr>
        </p:nvGraphicFramePr>
        <p:xfrm>
          <a:off x="800381" y="2663686"/>
          <a:ext cx="7617891" cy="1889720"/>
        </p:xfrm>
        <a:graphic>
          <a:graphicData uri="http://schemas.openxmlformats.org/drawingml/2006/table">
            <a:tbl>
              <a:tblPr>
                <a:noFill/>
              </a:tblPr>
              <a:tblGrid>
                <a:gridCol w="850000">
                  <a:extLst>
                    <a:ext uri="{9D8B030D-6E8A-4147-A177-3AD203B41FA5}">
                      <a16:colId xmlns:a16="http://schemas.microsoft.com/office/drawing/2014/main" val="20000"/>
                    </a:ext>
                  </a:extLst>
                </a:gridCol>
                <a:gridCol w="850000">
                  <a:extLst>
                    <a:ext uri="{9D8B030D-6E8A-4147-A177-3AD203B41FA5}">
                      <a16:colId xmlns:a16="http://schemas.microsoft.com/office/drawing/2014/main" val="20001"/>
                    </a:ext>
                  </a:extLst>
                </a:gridCol>
                <a:gridCol w="850000">
                  <a:extLst>
                    <a:ext uri="{9D8B030D-6E8A-4147-A177-3AD203B41FA5}">
                      <a16:colId xmlns:a16="http://schemas.microsoft.com/office/drawing/2014/main" val="20002"/>
                    </a:ext>
                  </a:extLst>
                </a:gridCol>
                <a:gridCol w="850000">
                  <a:extLst>
                    <a:ext uri="{9D8B030D-6E8A-4147-A177-3AD203B41FA5}">
                      <a16:colId xmlns:a16="http://schemas.microsoft.com/office/drawing/2014/main" val="20003"/>
                    </a:ext>
                  </a:extLst>
                </a:gridCol>
                <a:gridCol w="850000">
                  <a:extLst>
                    <a:ext uri="{9D8B030D-6E8A-4147-A177-3AD203B41FA5}">
                      <a16:colId xmlns:a16="http://schemas.microsoft.com/office/drawing/2014/main" val="2386254599"/>
                    </a:ext>
                  </a:extLst>
                </a:gridCol>
                <a:gridCol w="850000">
                  <a:extLst>
                    <a:ext uri="{9D8B030D-6E8A-4147-A177-3AD203B41FA5}">
                      <a16:colId xmlns:a16="http://schemas.microsoft.com/office/drawing/2014/main" val="167380787"/>
                    </a:ext>
                  </a:extLst>
                </a:gridCol>
                <a:gridCol w="743237">
                  <a:extLst>
                    <a:ext uri="{9D8B030D-6E8A-4147-A177-3AD203B41FA5}">
                      <a16:colId xmlns:a16="http://schemas.microsoft.com/office/drawing/2014/main" val="3995129889"/>
                    </a:ext>
                  </a:extLst>
                </a:gridCol>
                <a:gridCol w="841663">
                  <a:extLst>
                    <a:ext uri="{9D8B030D-6E8A-4147-A177-3AD203B41FA5}">
                      <a16:colId xmlns:a16="http://schemas.microsoft.com/office/drawing/2014/main" val="3720565032"/>
                    </a:ext>
                  </a:extLst>
                </a:gridCol>
                <a:gridCol w="932991">
                  <a:extLst>
                    <a:ext uri="{9D8B030D-6E8A-4147-A177-3AD203B41FA5}">
                      <a16:colId xmlns:a16="http://schemas.microsoft.com/office/drawing/2014/main" val="3245769007"/>
                    </a:ext>
                  </a:extLst>
                </a:gridCol>
              </a:tblGrid>
              <a:tr h="472430">
                <a:tc>
                  <a:txBody>
                    <a:bodyPr/>
                    <a:lstStyle/>
                    <a:p>
                      <a:pPr marL="0" lvl="0" indent="0" algn="ctr" rtl="0">
                        <a:spcBef>
                          <a:spcPts val="0"/>
                        </a:spcBef>
                        <a:spcAft>
                          <a:spcPts val="0"/>
                        </a:spcAft>
                        <a:buNone/>
                      </a:pPr>
                      <a:endParaRPr sz="1100" b="1" dirty="0">
                        <a:solidFill>
                          <a:schemeClr val="accent2"/>
                        </a:solidFill>
                        <a:latin typeface="Roboto Slab" pitchFamily="2" charset="0"/>
                        <a:ea typeface="Roboto Slab" pitchFamily="2" charset="0"/>
                        <a:cs typeface="Roboto Slab" pitchFamily="2"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Neutral</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Calm</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Happy</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Sad</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Angry</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Fearful</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Digust</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Surprised</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solidFill>
                        <a:srgbClr val="634F40"/>
                      </a:solid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10000"/>
                  </a:ext>
                </a:extLst>
              </a:tr>
              <a:tr h="472430">
                <a:tc>
                  <a:txBody>
                    <a:bodyPr/>
                    <a:lstStyle/>
                    <a:p>
                      <a:pPr marL="0" lvl="0" indent="0" algn="ctr" rtl="0">
                        <a:spcBef>
                          <a:spcPts val="0"/>
                        </a:spcBef>
                        <a:spcAft>
                          <a:spcPts val="0"/>
                        </a:spcAft>
                        <a:buNone/>
                      </a:pPr>
                      <a:r>
                        <a:rPr lang="en-US"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rPr>
                        <a:t>RAVDESS (Speech)</a:t>
                      </a:r>
                      <a:endParaRPr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solidFill>
                      <a:srgbClr val="B49A87"/>
                    </a:solidFill>
                  </a:tcPr>
                </a:tc>
                <a:extLst>
                  <a:ext uri="{0D108BD9-81ED-4DB2-BD59-A6C34878D82A}">
                    <a16:rowId xmlns:a16="http://schemas.microsoft.com/office/drawing/2014/main" val="1418398744"/>
                  </a:ext>
                </a:extLst>
              </a:tr>
              <a:tr h="472430">
                <a:tc>
                  <a:txBody>
                    <a:bodyPr/>
                    <a:lstStyle/>
                    <a:p>
                      <a:pPr marL="0" lvl="0" indent="0" algn="ctr" rtl="0">
                        <a:spcBef>
                          <a:spcPts val="0"/>
                        </a:spcBef>
                        <a:spcAft>
                          <a:spcPts val="0"/>
                        </a:spcAft>
                        <a:buNone/>
                      </a:pPr>
                      <a:r>
                        <a:rPr lang="en-US"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rPr>
                        <a:t>RAVDESS (Song)</a:t>
                      </a:r>
                      <a:endParaRPr sz="1100" b="1" dirty="0">
                        <a:solidFill>
                          <a:srgbClr val="634F40"/>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r>
                        <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endPar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tc>
                  <a:txBody>
                    <a:bodyPr/>
                    <a:lstStyle/>
                    <a:p>
                      <a:pPr algn="ctr" fontAlgn="b"/>
                      <a:endParaRPr lang="en-US" sz="1100" b="0" i="0" u="none" strike="noStrike" dirty="0">
                        <a:solidFill>
                          <a:srgbClr val="191919"/>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noFill/>
                  </a:tcPr>
                </a:tc>
                <a:extLst>
                  <a:ext uri="{0D108BD9-81ED-4DB2-BD59-A6C34878D82A}">
                    <a16:rowId xmlns:a16="http://schemas.microsoft.com/office/drawing/2014/main" val="2600078942"/>
                  </a:ext>
                </a:extLst>
              </a:tr>
              <a:tr h="472430">
                <a:tc>
                  <a:txBody>
                    <a:bodyPr/>
                    <a:lstStyle/>
                    <a:p>
                      <a:pPr marL="0" lvl="0" indent="0" algn="ctr" rtl="0">
                        <a:spcBef>
                          <a:spcPts val="0"/>
                        </a:spcBef>
                        <a:spcAft>
                          <a:spcPts val="0"/>
                        </a:spcAft>
                        <a:buNone/>
                      </a:pPr>
                      <a:r>
                        <a:rPr lang="en-US"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rPr>
                        <a:t>TESS</a:t>
                      </a:r>
                      <a:endParaRPr sz="1100" b="1" dirty="0">
                        <a:solidFill>
                          <a:schemeClr val="accent2"/>
                        </a:solidFill>
                        <a:latin typeface="Noto Serif" panose="02020502060505020204" pitchFamily="18" charset="0"/>
                        <a:ea typeface="Noto Serif" panose="02020502060505020204" pitchFamily="18" charset="0"/>
                        <a:cs typeface="Noto Serif" panose="02020502060505020204" pitchFamily="18" charset="0"/>
                        <a:sym typeface="Roboto Slab"/>
                      </a:endParaRPr>
                    </a:p>
                  </a:txBody>
                  <a:tcPr marL="91425" marR="91425" marT="68575" marB="68575" anchor="ctr">
                    <a:lnL w="12700" cap="flat" cmpd="sng" algn="ctr">
                      <a:solidFill>
                        <a:srgbClr val="634F40"/>
                      </a:solid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tc>
                  <a:txBody>
                    <a:bodyPr/>
                    <a:lstStyle/>
                    <a:p>
                      <a:pPr algn="ctr" fontAlgn="b"/>
                      <a:r>
                        <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sym typeface="Wingdings" panose="05000000000000000000" pitchFamily="2" charset="2"/>
                        </a:rPr>
                        <a:t></a:t>
                      </a:r>
                      <a:endParaRPr lang="en-US" sz="1100" b="0" i="0" u="none" strike="noStrike" dirty="0">
                        <a:solidFill>
                          <a:schemeClr val="bg1"/>
                        </a:solidFill>
                        <a:effectLst/>
                        <a:latin typeface="Noto Serif" panose="02020502060505020204" pitchFamily="18" charset="0"/>
                        <a:ea typeface="Noto Serif" panose="02020502060505020204" pitchFamily="18" charset="0"/>
                        <a:cs typeface="Noto Serif" panose="02020502060505020204" pitchFamily="18" charset="0"/>
                      </a:endParaRPr>
                    </a:p>
                  </a:txBody>
                  <a:tcPr marL="6350" marR="6350" marT="6350" marB="0" anchor="ctr">
                    <a:lnL w="12700" cap="flat" cmpd="sng" algn="ctr">
                      <a:noFill/>
                      <a:prstDash val="solid"/>
                      <a:round/>
                      <a:headEnd type="none" w="med" len="med"/>
                      <a:tailEnd type="none" w="med" len="med"/>
                    </a:lnL>
                    <a:lnR w="12700" cap="flat" cmpd="sng" algn="ctr">
                      <a:solidFill>
                        <a:srgbClr val="634F40"/>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rgbClr val="634F40"/>
                      </a:solidFill>
                      <a:prstDash val="solid"/>
                      <a:round/>
                      <a:headEnd type="none" w="med" len="med"/>
                      <a:tailEnd type="none" w="med" len="med"/>
                    </a:lnB>
                    <a:solidFill>
                      <a:srgbClr val="B49A87"/>
                    </a:solidFill>
                  </a:tcPr>
                </a:tc>
                <a:extLst>
                  <a:ext uri="{0D108BD9-81ED-4DB2-BD59-A6C34878D82A}">
                    <a16:rowId xmlns:a16="http://schemas.microsoft.com/office/drawing/2014/main" val="3636994353"/>
                  </a:ext>
                </a:extLst>
              </a:tr>
            </a:tbl>
          </a:graphicData>
        </a:graphic>
      </p:graphicFrame>
    </p:spTree>
    <p:extLst>
      <p:ext uri="{BB962C8B-B14F-4D97-AF65-F5344CB8AC3E}">
        <p14:creationId xmlns:p14="http://schemas.microsoft.com/office/powerpoint/2010/main" val="24724969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E-commerce Pitch Deck by Slidesgo">
  <a:themeElements>
    <a:clrScheme name="Simple Light">
      <a:dk1>
        <a:srgbClr val="191919"/>
      </a:dk1>
      <a:lt1>
        <a:srgbClr val="F3F3F3"/>
      </a:lt1>
      <a:dk2>
        <a:srgbClr val="FFFFFF"/>
      </a:dk2>
      <a:lt2>
        <a:srgbClr val="2F2FF4"/>
      </a:lt2>
      <a:accent1>
        <a:srgbClr val="FFFFFF"/>
      </a:accent1>
      <a:accent2>
        <a:srgbClr val="FFFFFF"/>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546</TotalTime>
  <Words>3316</Words>
  <Application>Microsoft Office PowerPoint</Application>
  <PresentationFormat>On-screen Show (16:9)</PresentationFormat>
  <Paragraphs>554</Paragraphs>
  <Slides>47</Slides>
  <Notes>47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47</vt:i4>
      </vt:variant>
    </vt:vector>
  </HeadingPairs>
  <TitlesOfParts>
    <vt:vector size="57" baseType="lpstr">
      <vt:lpstr>Noto Serif</vt:lpstr>
      <vt:lpstr>Wingdings 3</vt:lpstr>
      <vt:lpstr>Nunito Light</vt:lpstr>
      <vt:lpstr>Anybody</vt:lpstr>
      <vt:lpstr>Albert Sans</vt:lpstr>
      <vt:lpstr>Advent Pro</vt:lpstr>
      <vt:lpstr>Source Sans Pro</vt:lpstr>
      <vt:lpstr>Roboto Slab</vt:lpstr>
      <vt:lpstr>Arial</vt:lpstr>
      <vt:lpstr>E-commerce Pitch Deck by Slidesgo</vt:lpstr>
      <vt:lpstr>PHÂN LOẠI CẢM XÚC TIẾNG NÓI VỚI CÁC LOẠI ĐẶC TRƯNG VÀ MÔ HÌNH</vt:lpstr>
      <vt:lpstr>Nội dung</vt:lpstr>
      <vt:lpstr>I</vt:lpstr>
      <vt:lpstr>PowerPoint Presentation</vt:lpstr>
      <vt:lpstr>PowerPoint Presentation</vt:lpstr>
      <vt:lpstr>PowerPoint Presentation</vt:lpstr>
      <vt:lpstr>II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III</vt:lpstr>
      <vt:lpstr>PowerPoint Presentation</vt:lpstr>
      <vt:lpstr>PowerPoint Presentation</vt:lpstr>
      <vt:lpstr>PowerPoint Presentation</vt:lpstr>
      <vt:lpstr>PowerPoint Presentation</vt:lpstr>
      <vt:lpstr>PowerPoint Presentation</vt:lpstr>
      <vt:lpstr>PowerPoint Presentation</vt:lpstr>
      <vt:lpstr>IV</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vt:lpstr>
      <vt:lpstr>PowerPoint Presentation</vt:lpstr>
      <vt:lpstr>PowerPoint Presentation</vt:lpstr>
      <vt:lpstr>PowerPoint Presentation</vt:lpstr>
      <vt:lpstr>PowerPoint Presentation</vt:lpstr>
      <vt:lpstr>PowerPoint Presentation</vt:lpstr>
      <vt:lpstr>Cảm ơn thầy và các bạn đã chú ý lắng nghe!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Phân loại cảm xúc tiếng nói</dc:title>
  <dc:creator>LENOVO</dc:creator>
  <cp:lastModifiedBy>Lê Minh Nguyệt</cp:lastModifiedBy>
  <cp:revision>45</cp:revision>
  <dcterms:modified xsi:type="dcterms:W3CDTF">2023-12-30T05:01:05Z</dcterms:modified>
</cp:coreProperties>
</file>